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301" r:id="rId4"/>
    <p:sldId id="262" r:id="rId5"/>
    <p:sldId id="263" r:id="rId6"/>
    <p:sldId id="264" r:id="rId7"/>
    <p:sldId id="265" r:id="rId8"/>
    <p:sldId id="266" r:id="rId9"/>
    <p:sldId id="269" r:id="rId10"/>
    <p:sldId id="261" r:id="rId11"/>
    <p:sldId id="302" r:id="rId12"/>
    <p:sldId id="267" r:id="rId13"/>
    <p:sldId id="268" r:id="rId14"/>
    <p:sldId id="283" r:id="rId15"/>
    <p:sldId id="284" r:id="rId16"/>
    <p:sldId id="271" r:id="rId17"/>
    <p:sldId id="288" r:id="rId18"/>
    <p:sldId id="294" r:id="rId19"/>
    <p:sldId id="273" r:id="rId20"/>
    <p:sldId id="274" r:id="rId21"/>
    <p:sldId id="299" r:id="rId22"/>
    <p:sldId id="275" r:id="rId23"/>
    <p:sldId id="300" r:id="rId24"/>
    <p:sldId id="277" r:id="rId25"/>
    <p:sldId id="279" r:id="rId26"/>
    <p:sldId id="304" r:id="rId27"/>
    <p:sldId id="282" r:id="rId28"/>
    <p:sldId id="285" r:id="rId29"/>
    <p:sldId id="286" r:id="rId30"/>
    <p:sldId id="289" r:id="rId31"/>
    <p:sldId id="293" r:id="rId32"/>
    <p:sldId id="290" r:id="rId33"/>
    <p:sldId id="297" r:id="rId34"/>
    <p:sldId id="295" r:id="rId35"/>
    <p:sldId id="306" r:id="rId36"/>
    <p:sldId id="305" r:id="rId37"/>
    <p:sldId id="307" r:id="rId38"/>
    <p:sldId id="308" r:id="rId39"/>
    <p:sldId id="309" r:id="rId40"/>
    <p:sldId id="298" r:id="rId41"/>
    <p:sldId id="3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4D6FC-FF8A-4D1D-8859-065A28482D18}" v="1733" dt="2023-07-21T17:24:07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n Rahela" userId="bea92efae2126513" providerId="LiveId" clId="{F2FEEC6C-DA9C-453C-9283-18D831B633BC}"/>
    <pc:docChg chg="undo custSel addSld delSld modSld sldOrd modMainMaster">
      <pc:chgData name="Naveen Rahela" userId="bea92efae2126513" providerId="LiveId" clId="{F2FEEC6C-DA9C-453C-9283-18D831B633BC}" dt="2023-07-20T16:31:33.625" v="2968" actId="1076"/>
      <pc:docMkLst>
        <pc:docMk/>
      </pc:docMkLst>
      <pc:sldChg chg="modSp mod">
        <pc:chgData name="Naveen Rahela" userId="bea92efae2126513" providerId="LiveId" clId="{F2FEEC6C-DA9C-453C-9283-18D831B633BC}" dt="2023-07-19T12:20:25.382" v="624" actId="1076"/>
        <pc:sldMkLst>
          <pc:docMk/>
          <pc:sldMk cId="4123924018" sldId="257"/>
        </pc:sldMkLst>
        <pc:spChg chg="mod">
          <ac:chgData name="Naveen Rahela" userId="bea92efae2126513" providerId="LiveId" clId="{F2FEEC6C-DA9C-453C-9283-18D831B633BC}" dt="2023-07-19T12:20:25.382" v="624" actId="1076"/>
          <ac:spMkLst>
            <pc:docMk/>
            <pc:sldMk cId="4123924018" sldId="257"/>
            <ac:spMk id="2" creationId="{12002958-0BC1-9D54-8876-E925EBE5ACC0}"/>
          </ac:spMkLst>
        </pc:spChg>
      </pc:sldChg>
      <pc:sldChg chg="modSp mod">
        <pc:chgData name="Naveen Rahela" userId="bea92efae2126513" providerId="LiveId" clId="{F2FEEC6C-DA9C-453C-9283-18D831B633BC}" dt="2023-07-20T15:59:01.252" v="1991" actId="113"/>
        <pc:sldMkLst>
          <pc:docMk/>
          <pc:sldMk cId="839957836" sldId="261"/>
        </pc:sldMkLst>
        <pc:spChg chg="mod">
          <ac:chgData name="Naveen Rahela" userId="bea92efae2126513" providerId="LiveId" clId="{F2FEEC6C-DA9C-453C-9283-18D831B633BC}" dt="2023-07-20T15:59:01.252" v="1991" actId="113"/>
          <ac:spMkLst>
            <pc:docMk/>
            <pc:sldMk cId="839957836" sldId="261"/>
            <ac:spMk id="6" creationId="{E614F8CD-4518-B8E6-010C-84E14D24D884}"/>
          </ac:spMkLst>
        </pc:spChg>
      </pc:sldChg>
      <pc:sldChg chg="modSp mod">
        <pc:chgData name="Naveen Rahela" userId="bea92efae2126513" providerId="LiveId" clId="{F2FEEC6C-DA9C-453C-9283-18D831B633BC}" dt="2023-07-20T15:58:39.005" v="1989" actId="14100"/>
        <pc:sldMkLst>
          <pc:docMk/>
          <pc:sldMk cId="429052949" sldId="262"/>
        </pc:sldMkLst>
        <pc:spChg chg="mod">
          <ac:chgData name="Naveen Rahela" userId="bea92efae2126513" providerId="LiveId" clId="{F2FEEC6C-DA9C-453C-9283-18D831B633BC}" dt="2023-07-20T15:58:32.867" v="1988" actId="108"/>
          <ac:spMkLst>
            <pc:docMk/>
            <pc:sldMk cId="429052949" sldId="262"/>
            <ac:spMk id="6" creationId="{E614F8CD-4518-B8E6-010C-84E14D24D884}"/>
          </ac:spMkLst>
        </pc:spChg>
        <pc:picChg chg="mod">
          <ac:chgData name="Naveen Rahela" userId="bea92efae2126513" providerId="LiveId" clId="{F2FEEC6C-DA9C-453C-9283-18D831B633BC}" dt="2023-07-20T15:58:39.005" v="1989" actId="14100"/>
          <ac:picMkLst>
            <pc:docMk/>
            <pc:sldMk cId="429052949" sldId="262"/>
            <ac:picMk id="4" creationId="{29115602-1EB9-2983-348C-C11D50B37727}"/>
          </ac:picMkLst>
        </pc:picChg>
      </pc:sldChg>
      <pc:sldChg chg="addSp delSp modSp add mod">
        <pc:chgData name="Naveen Rahela" userId="bea92efae2126513" providerId="LiveId" clId="{F2FEEC6C-DA9C-453C-9283-18D831B633BC}" dt="2023-07-19T11:39:43.098" v="10" actId="1076"/>
        <pc:sldMkLst>
          <pc:docMk/>
          <pc:sldMk cId="2108896635" sldId="263"/>
        </pc:sldMkLst>
        <pc:spChg chg="mod ord">
          <ac:chgData name="Naveen Rahela" userId="bea92efae2126513" providerId="LiveId" clId="{F2FEEC6C-DA9C-453C-9283-18D831B633BC}" dt="2023-07-19T11:39:43.098" v="10" actId="1076"/>
          <ac:spMkLst>
            <pc:docMk/>
            <pc:sldMk cId="2108896635" sldId="263"/>
            <ac:spMk id="9" creationId="{F22B0890-48EF-1DD4-39D3-7207ED38469B}"/>
          </ac:spMkLst>
        </pc:spChg>
        <pc:picChg chg="add mod">
          <ac:chgData name="Naveen Rahela" userId="bea92efae2126513" providerId="LiveId" clId="{F2FEEC6C-DA9C-453C-9283-18D831B633BC}" dt="2023-07-19T11:39:30.447" v="6" actId="1076"/>
          <ac:picMkLst>
            <pc:docMk/>
            <pc:sldMk cId="2108896635" sldId="263"/>
            <ac:picMk id="3" creationId="{CADF57F3-C2CB-C38B-19CB-F6F65F764449}"/>
          </ac:picMkLst>
        </pc:picChg>
        <pc:picChg chg="del">
          <ac:chgData name="Naveen Rahela" userId="bea92efae2126513" providerId="LiveId" clId="{F2FEEC6C-DA9C-453C-9283-18D831B633BC}" dt="2023-07-19T11:39:18.733" v="1" actId="478"/>
          <ac:picMkLst>
            <pc:docMk/>
            <pc:sldMk cId="2108896635" sldId="263"/>
            <ac:picMk id="4" creationId="{29115602-1EB9-2983-348C-C11D50B37727}"/>
          </ac:picMkLst>
        </pc:picChg>
      </pc:sldChg>
      <pc:sldChg chg="addSp delSp modSp add mod">
        <pc:chgData name="Naveen Rahela" userId="bea92efae2126513" providerId="LiveId" clId="{F2FEEC6C-DA9C-453C-9283-18D831B633BC}" dt="2023-07-19T11:40:55.159" v="24" actId="14100"/>
        <pc:sldMkLst>
          <pc:docMk/>
          <pc:sldMk cId="2662769340" sldId="264"/>
        </pc:sldMkLst>
        <pc:spChg chg="mod ord">
          <ac:chgData name="Naveen Rahela" userId="bea92efae2126513" providerId="LiveId" clId="{F2FEEC6C-DA9C-453C-9283-18D831B633BC}" dt="2023-07-19T11:40:55.159" v="24" actId="14100"/>
          <ac:spMkLst>
            <pc:docMk/>
            <pc:sldMk cId="2662769340" sldId="264"/>
            <ac:spMk id="9" creationId="{F22B0890-48EF-1DD4-39D3-7207ED38469B}"/>
          </ac:spMkLst>
        </pc:spChg>
        <pc:picChg chg="del">
          <ac:chgData name="Naveen Rahela" userId="bea92efae2126513" providerId="LiveId" clId="{F2FEEC6C-DA9C-453C-9283-18D831B633BC}" dt="2023-07-19T11:39:55.742" v="12" actId="478"/>
          <ac:picMkLst>
            <pc:docMk/>
            <pc:sldMk cId="2662769340" sldId="264"/>
            <ac:picMk id="3" creationId="{CADF57F3-C2CB-C38B-19CB-F6F65F764449}"/>
          </ac:picMkLst>
        </pc:picChg>
        <pc:picChg chg="add mod">
          <ac:chgData name="Naveen Rahela" userId="bea92efae2126513" providerId="LiveId" clId="{F2FEEC6C-DA9C-453C-9283-18D831B633BC}" dt="2023-07-19T11:40:44.883" v="22" actId="1076"/>
          <ac:picMkLst>
            <pc:docMk/>
            <pc:sldMk cId="2662769340" sldId="264"/>
            <ac:picMk id="4" creationId="{522F7D71-D380-CA1D-DB7C-71D5F7124EFB}"/>
          </ac:picMkLst>
        </pc:picChg>
      </pc:sldChg>
      <pc:sldChg chg="addSp delSp modSp add mod">
        <pc:chgData name="Naveen Rahela" userId="bea92efae2126513" providerId="LiveId" clId="{F2FEEC6C-DA9C-453C-9283-18D831B633BC}" dt="2023-07-20T15:58:54.079" v="1990" actId="108"/>
        <pc:sldMkLst>
          <pc:docMk/>
          <pc:sldMk cId="2578378209" sldId="265"/>
        </pc:sldMkLst>
        <pc:spChg chg="add mod">
          <ac:chgData name="Naveen Rahela" userId="bea92efae2126513" providerId="LiveId" clId="{F2FEEC6C-DA9C-453C-9283-18D831B633BC}" dt="2023-07-19T11:46:15.659" v="75" actId="1076"/>
          <ac:spMkLst>
            <pc:docMk/>
            <pc:sldMk cId="2578378209" sldId="265"/>
            <ac:spMk id="5" creationId="{9F0B9066-DC5E-00AF-6D7C-148D762CCB8F}"/>
          </ac:spMkLst>
        </pc:spChg>
        <pc:spChg chg="mod">
          <ac:chgData name="Naveen Rahela" userId="bea92efae2126513" providerId="LiveId" clId="{F2FEEC6C-DA9C-453C-9283-18D831B633BC}" dt="2023-07-20T15:58:54.079" v="1990" actId="108"/>
          <ac:spMkLst>
            <pc:docMk/>
            <pc:sldMk cId="2578378209" sldId="265"/>
            <ac:spMk id="6" creationId="{E614F8CD-4518-B8E6-010C-84E14D24D884}"/>
          </ac:spMkLst>
        </pc:spChg>
        <pc:spChg chg="mod ord">
          <ac:chgData name="Naveen Rahela" userId="bea92efae2126513" providerId="LiveId" clId="{F2FEEC6C-DA9C-453C-9283-18D831B633BC}" dt="2023-07-19T11:41:51.667" v="33" actId="1076"/>
          <ac:spMkLst>
            <pc:docMk/>
            <pc:sldMk cId="2578378209" sldId="265"/>
            <ac:spMk id="9" creationId="{F22B0890-48EF-1DD4-39D3-7207ED38469B}"/>
          </ac:spMkLst>
        </pc:spChg>
        <pc:picChg chg="add mod">
          <ac:chgData name="Naveen Rahela" userId="bea92efae2126513" providerId="LiveId" clId="{F2FEEC6C-DA9C-453C-9283-18D831B633BC}" dt="2023-07-19T11:41:40.080" v="30" actId="14100"/>
          <ac:picMkLst>
            <pc:docMk/>
            <pc:sldMk cId="2578378209" sldId="265"/>
            <ac:picMk id="3" creationId="{F32C1EB3-8511-4D86-3057-842B4EFD4AF9}"/>
          </ac:picMkLst>
        </pc:picChg>
        <pc:picChg chg="del mod">
          <ac:chgData name="Naveen Rahela" userId="bea92efae2126513" providerId="LiveId" clId="{F2FEEC6C-DA9C-453C-9283-18D831B633BC}" dt="2023-07-19T11:41:23.160" v="27" actId="478"/>
          <ac:picMkLst>
            <pc:docMk/>
            <pc:sldMk cId="2578378209" sldId="265"/>
            <ac:picMk id="4" creationId="{522F7D71-D380-CA1D-DB7C-71D5F7124EFB}"/>
          </ac:picMkLst>
        </pc:picChg>
      </pc:sldChg>
      <pc:sldChg chg="addSp delSp modSp add mod">
        <pc:chgData name="Naveen Rahela" userId="bea92efae2126513" providerId="LiveId" clId="{F2FEEC6C-DA9C-453C-9283-18D831B633BC}" dt="2023-07-19T11:46:52.646" v="84" actId="1076"/>
        <pc:sldMkLst>
          <pc:docMk/>
          <pc:sldMk cId="777783504" sldId="266"/>
        </pc:sldMkLst>
        <pc:spChg chg="mod">
          <ac:chgData name="Naveen Rahela" userId="bea92efae2126513" providerId="LiveId" clId="{F2FEEC6C-DA9C-453C-9283-18D831B633BC}" dt="2023-07-19T11:45:29.845" v="60" actId="20577"/>
          <ac:spMkLst>
            <pc:docMk/>
            <pc:sldMk cId="777783504" sldId="266"/>
            <ac:spMk id="2" creationId="{D3EA31E6-2532-B4A2-FC97-D147ECA572C2}"/>
          </ac:spMkLst>
        </pc:spChg>
        <pc:spChg chg="mod ord">
          <ac:chgData name="Naveen Rahela" userId="bea92efae2126513" providerId="LiveId" clId="{F2FEEC6C-DA9C-453C-9283-18D831B633BC}" dt="2023-07-19T11:46:52.646" v="84" actId="1076"/>
          <ac:spMkLst>
            <pc:docMk/>
            <pc:sldMk cId="777783504" sldId="266"/>
            <ac:spMk id="9" creationId="{F22B0890-48EF-1DD4-39D3-7207ED38469B}"/>
          </ac:spMkLst>
        </pc:spChg>
        <pc:picChg chg="del">
          <ac:chgData name="Naveen Rahela" userId="bea92efae2126513" providerId="LiveId" clId="{F2FEEC6C-DA9C-453C-9283-18D831B633BC}" dt="2023-07-19T11:43:55.346" v="35" actId="478"/>
          <ac:picMkLst>
            <pc:docMk/>
            <pc:sldMk cId="777783504" sldId="266"/>
            <ac:picMk id="3" creationId="{F32C1EB3-8511-4D86-3057-842B4EFD4AF9}"/>
          </ac:picMkLst>
        </pc:picChg>
        <pc:picChg chg="add mod">
          <ac:chgData name="Naveen Rahela" userId="bea92efae2126513" providerId="LiveId" clId="{F2FEEC6C-DA9C-453C-9283-18D831B633BC}" dt="2023-07-19T11:45:40.608" v="64" actId="1076"/>
          <ac:picMkLst>
            <pc:docMk/>
            <pc:sldMk cId="777783504" sldId="266"/>
            <ac:picMk id="4" creationId="{7E979AF0-9F8D-E8C3-9AE6-B85516C63B2D}"/>
          </ac:picMkLst>
        </pc:picChg>
      </pc:sldChg>
      <pc:sldChg chg="addSp delSp modSp add mod">
        <pc:chgData name="Naveen Rahela" userId="bea92efae2126513" providerId="LiveId" clId="{F2FEEC6C-DA9C-453C-9283-18D831B633BC}" dt="2023-07-20T15:59:12.965" v="1993" actId="108"/>
        <pc:sldMkLst>
          <pc:docMk/>
          <pc:sldMk cId="3042395564" sldId="267"/>
        </pc:sldMkLst>
        <pc:spChg chg="mod">
          <ac:chgData name="Naveen Rahela" userId="bea92efae2126513" providerId="LiveId" clId="{F2FEEC6C-DA9C-453C-9283-18D831B633BC}" dt="2023-07-19T11:48:47.229" v="123" actId="20577"/>
          <ac:spMkLst>
            <pc:docMk/>
            <pc:sldMk cId="3042395564" sldId="267"/>
            <ac:spMk id="2" creationId="{D3EA31E6-2532-B4A2-FC97-D147ECA572C2}"/>
          </ac:spMkLst>
        </pc:spChg>
        <pc:spChg chg="add mod">
          <ac:chgData name="Naveen Rahela" userId="bea92efae2126513" providerId="LiveId" clId="{F2FEEC6C-DA9C-453C-9283-18D831B633BC}" dt="2023-07-19T11:51:16.822" v="142" actId="208"/>
          <ac:spMkLst>
            <pc:docMk/>
            <pc:sldMk cId="3042395564" sldId="267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20T15:59:12.965" v="1993" actId="108"/>
          <ac:spMkLst>
            <pc:docMk/>
            <pc:sldMk cId="3042395564" sldId="267"/>
            <ac:spMk id="6" creationId="{E614F8CD-4518-B8E6-010C-84E14D24D884}"/>
          </ac:spMkLst>
        </pc:spChg>
        <pc:spChg chg="mod ord">
          <ac:chgData name="Naveen Rahela" userId="bea92efae2126513" providerId="LiveId" clId="{F2FEEC6C-DA9C-453C-9283-18D831B633BC}" dt="2023-07-19T11:54:06.663" v="143" actId="1076"/>
          <ac:spMkLst>
            <pc:docMk/>
            <pc:sldMk cId="3042395564" sldId="267"/>
            <ac:spMk id="9" creationId="{F22B0890-48EF-1DD4-39D3-7207ED38469B}"/>
          </ac:spMkLst>
        </pc:spChg>
        <pc:picChg chg="add mod">
          <ac:chgData name="Naveen Rahela" userId="bea92efae2126513" providerId="LiveId" clId="{F2FEEC6C-DA9C-453C-9283-18D831B633BC}" dt="2023-07-19T11:49:59.558" v="132" actId="1076"/>
          <ac:picMkLst>
            <pc:docMk/>
            <pc:sldMk cId="3042395564" sldId="267"/>
            <ac:picMk id="3" creationId="{D834C534-043B-4317-C136-729573777471}"/>
          </ac:picMkLst>
        </pc:picChg>
        <pc:picChg chg="del">
          <ac:chgData name="Naveen Rahela" userId="bea92efae2126513" providerId="LiveId" clId="{F2FEEC6C-DA9C-453C-9283-18D831B633BC}" dt="2023-07-19T11:48:50.756" v="124" actId="478"/>
          <ac:picMkLst>
            <pc:docMk/>
            <pc:sldMk cId="3042395564" sldId="267"/>
            <ac:picMk id="4" creationId="{7E979AF0-9F8D-E8C3-9AE6-B85516C63B2D}"/>
          </ac:picMkLst>
        </pc:picChg>
      </pc:sldChg>
      <pc:sldChg chg="addSp delSp modSp add mod">
        <pc:chgData name="Naveen Rahela" userId="bea92efae2126513" providerId="LiveId" clId="{F2FEEC6C-DA9C-453C-9283-18D831B633BC}" dt="2023-07-19T11:58:57.780" v="201" actId="1076"/>
        <pc:sldMkLst>
          <pc:docMk/>
          <pc:sldMk cId="774178123" sldId="268"/>
        </pc:sldMkLst>
        <pc:spChg chg="mod">
          <ac:chgData name="Naveen Rahela" userId="bea92efae2126513" providerId="LiveId" clId="{F2FEEC6C-DA9C-453C-9283-18D831B633BC}" dt="2023-07-19T11:58:37.927" v="196" actId="20577"/>
          <ac:spMkLst>
            <pc:docMk/>
            <pc:sldMk cId="774178123" sldId="268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1:58:55.984" v="200" actId="1076"/>
          <ac:spMkLst>
            <pc:docMk/>
            <pc:sldMk cId="774178123" sldId="268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19T11:58:53.971" v="199" actId="1076"/>
          <ac:spMkLst>
            <pc:docMk/>
            <pc:sldMk cId="774178123" sldId="268"/>
            <ac:spMk id="9" creationId="{F22B0890-48EF-1DD4-39D3-7207ED38469B}"/>
          </ac:spMkLst>
        </pc:spChg>
        <pc:picChg chg="del">
          <ac:chgData name="Naveen Rahela" userId="bea92efae2126513" providerId="LiveId" clId="{F2FEEC6C-DA9C-453C-9283-18D831B633BC}" dt="2023-07-19T11:55:11.866" v="167" actId="478"/>
          <ac:picMkLst>
            <pc:docMk/>
            <pc:sldMk cId="774178123" sldId="268"/>
            <ac:picMk id="3" creationId="{D834C534-043B-4317-C136-729573777471}"/>
          </ac:picMkLst>
        </pc:picChg>
        <pc:picChg chg="add mod ord">
          <ac:chgData name="Naveen Rahela" userId="bea92efae2126513" providerId="LiveId" clId="{F2FEEC6C-DA9C-453C-9283-18D831B633BC}" dt="2023-07-19T11:58:57.780" v="201" actId="1076"/>
          <ac:picMkLst>
            <pc:docMk/>
            <pc:sldMk cId="774178123" sldId="268"/>
            <ac:picMk id="4" creationId="{DF086906-86E7-C8C7-39C7-6986399288A1}"/>
          </ac:picMkLst>
        </pc:picChg>
      </pc:sldChg>
      <pc:sldChg chg="modSp new mod">
        <pc:chgData name="Naveen Rahela" userId="bea92efae2126513" providerId="LiveId" clId="{F2FEEC6C-DA9C-453C-9283-18D831B633BC}" dt="2023-07-19T11:54:35.630" v="165" actId="20577"/>
        <pc:sldMkLst>
          <pc:docMk/>
          <pc:sldMk cId="131447489" sldId="269"/>
        </pc:sldMkLst>
        <pc:spChg chg="mod">
          <ac:chgData name="Naveen Rahela" userId="bea92efae2126513" providerId="LiveId" clId="{F2FEEC6C-DA9C-453C-9283-18D831B633BC}" dt="2023-07-19T11:54:35.630" v="165" actId="20577"/>
          <ac:spMkLst>
            <pc:docMk/>
            <pc:sldMk cId="131447489" sldId="269"/>
            <ac:spMk id="2" creationId="{11F2EF48-BCD9-AD80-4BE0-8D83FB275E31}"/>
          </ac:spMkLst>
        </pc:spChg>
      </pc:sldChg>
      <pc:sldChg chg="addSp delSp modSp add mod">
        <pc:chgData name="Naveen Rahela" userId="bea92efae2126513" providerId="LiveId" clId="{F2FEEC6C-DA9C-453C-9283-18D831B633BC}" dt="2023-07-19T12:01:09.044" v="377" actId="20577"/>
        <pc:sldMkLst>
          <pc:docMk/>
          <pc:sldMk cId="3212451991" sldId="270"/>
        </pc:sldMkLst>
        <pc:spChg chg="mod">
          <ac:chgData name="Naveen Rahela" userId="bea92efae2126513" providerId="LiveId" clId="{F2FEEC6C-DA9C-453C-9283-18D831B633BC}" dt="2023-07-19T12:01:09.044" v="377" actId="20577"/>
          <ac:spMkLst>
            <pc:docMk/>
            <pc:sldMk cId="3212451991" sldId="270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1:59:58.426" v="210" actId="14100"/>
          <ac:spMkLst>
            <pc:docMk/>
            <pc:sldMk cId="3212451991" sldId="270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19T12:00:33.002" v="357" actId="20577"/>
          <ac:spMkLst>
            <pc:docMk/>
            <pc:sldMk cId="3212451991" sldId="270"/>
            <ac:spMk id="6" creationId="{E614F8CD-4518-B8E6-010C-84E14D24D884}"/>
          </ac:spMkLst>
        </pc:spChg>
        <pc:spChg chg="mod">
          <ac:chgData name="Naveen Rahela" userId="bea92efae2126513" providerId="LiveId" clId="{F2FEEC6C-DA9C-453C-9283-18D831B633BC}" dt="2023-07-19T12:00:02.866" v="211" actId="1076"/>
          <ac:spMkLst>
            <pc:docMk/>
            <pc:sldMk cId="3212451991" sldId="270"/>
            <ac:spMk id="9" creationId="{F22B0890-48EF-1DD4-39D3-7207ED38469B}"/>
          </ac:spMkLst>
        </pc:spChg>
        <pc:picChg chg="add mod ord">
          <ac:chgData name="Naveen Rahela" userId="bea92efae2126513" providerId="LiveId" clId="{F2FEEC6C-DA9C-453C-9283-18D831B633BC}" dt="2023-07-19T11:59:52.506" v="208" actId="1076"/>
          <ac:picMkLst>
            <pc:docMk/>
            <pc:sldMk cId="3212451991" sldId="270"/>
            <ac:picMk id="3" creationId="{0E03ED7A-DE6F-2047-6D13-A6B23AC75CA8}"/>
          </ac:picMkLst>
        </pc:picChg>
        <pc:picChg chg="del">
          <ac:chgData name="Naveen Rahela" userId="bea92efae2126513" providerId="LiveId" clId="{F2FEEC6C-DA9C-453C-9283-18D831B633BC}" dt="2023-07-19T11:59:04.315" v="203" actId="478"/>
          <ac:picMkLst>
            <pc:docMk/>
            <pc:sldMk cId="3212451991" sldId="270"/>
            <ac:picMk id="4" creationId="{DF086906-86E7-C8C7-39C7-6986399288A1}"/>
          </ac:picMkLst>
        </pc:picChg>
      </pc:sldChg>
      <pc:sldChg chg="addSp delSp modSp add mod">
        <pc:chgData name="Naveen Rahela" userId="bea92efae2126513" providerId="LiveId" clId="{F2FEEC6C-DA9C-453C-9283-18D831B633BC}" dt="2023-07-20T15:59:21.505" v="1994" actId="113"/>
        <pc:sldMkLst>
          <pc:docMk/>
          <pc:sldMk cId="2627287530" sldId="271"/>
        </pc:sldMkLst>
        <pc:spChg chg="mod">
          <ac:chgData name="Naveen Rahela" userId="bea92efae2126513" providerId="LiveId" clId="{F2FEEC6C-DA9C-453C-9283-18D831B633BC}" dt="2023-07-19T12:01:02.293" v="372" actId="20577"/>
          <ac:spMkLst>
            <pc:docMk/>
            <pc:sldMk cId="2627287530" sldId="271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2:01:28.796" v="383" actId="14100"/>
          <ac:spMkLst>
            <pc:docMk/>
            <pc:sldMk cId="2627287530" sldId="271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20T15:59:21.505" v="1994" actId="113"/>
          <ac:spMkLst>
            <pc:docMk/>
            <pc:sldMk cId="2627287530" sldId="271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19T12:01:44.273" v="389" actId="1076"/>
          <ac:spMkLst>
            <pc:docMk/>
            <pc:sldMk cId="2627287530" sldId="271"/>
            <ac:spMk id="7" creationId="{4813F7F2-DED6-6E0B-7C83-1D5EF73980EF}"/>
          </ac:spMkLst>
        </pc:spChg>
        <pc:spChg chg="mod">
          <ac:chgData name="Naveen Rahela" userId="bea92efae2126513" providerId="LiveId" clId="{F2FEEC6C-DA9C-453C-9283-18D831B633BC}" dt="2023-07-19T12:01:34.858" v="384" actId="1076"/>
          <ac:spMkLst>
            <pc:docMk/>
            <pc:sldMk cId="2627287530" sldId="271"/>
            <ac:spMk id="9" creationId="{F22B0890-48EF-1DD4-39D3-7207ED38469B}"/>
          </ac:spMkLst>
        </pc:spChg>
        <pc:picChg chg="del">
          <ac:chgData name="Naveen Rahela" userId="bea92efae2126513" providerId="LiveId" clId="{F2FEEC6C-DA9C-453C-9283-18D831B633BC}" dt="2023-07-19T12:00:55.482" v="359" actId="478"/>
          <ac:picMkLst>
            <pc:docMk/>
            <pc:sldMk cId="2627287530" sldId="271"/>
            <ac:picMk id="3" creationId="{0E03ED7A-DE6F-2047-6D13-A6B23AC75CA8}"/>
          </ac:picMkLst>
        </pc:picChg>
        <pc:picChg chg="add mod ord">
          <ac:chgData name="Naveen Rahela" userId="bea92efae2126513" providerId="LiveId" clId="{F2FEEC6C-DA9C-453C-9283-18D831B633BC}" dt="2023-07-19T12:01:23.013" v="381" actId="14100"/>
          <ac:picMkLst>
            <pc:docMk/>
            <pc:sldMk cId="2627287530" sldId="271"/>
            <ac:picMk id="4" creationId="{BAD8CC3F-2960-BB4D-0156-03E09AB06156}"/>
          </ac:picMkLst>
        </pc:picChg>
      </pc:sldChg>
      <pc:sldChg chg="add">
        <pc:chgData name="Naveen Rahela" userId="bea92efae2126513" providerId="LiveId" clId="{F2FEEC6C-DA9C-453C-9283-18D831B633BC}" dt="2023-07-19T12:01:46.555" v="390" actId="2890"/>
        <pc:sldMkLst>
          <pc:docMk/>
          <pc:sldMk cId="3895628795" sldId="272"/>
        </pc:sldMkLst>
      </pc:sldChg>
      <pc:sldChg chg="modSp new mod">
        <pc:chgData name="Naveen Rahela" userId="bea92efae2126513" providerId="LiveId" clId="{F2FEEC6C-DA9C-453C-9283-18D831B633BC}" dt="2023-07-19T12:02:50.664" v="439" actId="20577"/>
        <pc:sldMkLst>
          <pc:docMk/>
          <pc:sldMk cId="4089062058" sldId="273"/>
        </pc:sldMkLst>
        <pc:spChg chg="mod">
          <ac:chgData name="Naveen Rahela" userId="bea92efae2126513" providerId="LiveId" clId="{F2FEEC6C-DA9C-453C-9283-18D831B633BC}" dt="2023-07-19T12:02:50.664" v="439" actId="20577"/>
          <ac:spMkLst>
            <pc:docMk/>
            <pc:sldMk cId="4089062058" sldId="273"/>
            <ac:spMk id="2" creationId="{B549BA4E-629C-FED9-7123-EFCB9255EBB2}"/>
          </ac:spMkLst>
        </pc:spChg>
      </pc:sldChg>
      <pc:sldChg chg="addSp delSp modSp add mod ord">
        <pc:chgData name="Naveen Rahela" userId="bea92efae2126513" providerId="LiveId" clId="{F2FEEC6C-DA9C-453C-9283-18D831B633BC}" dt="2023-07-19T12:05:55.111" v="452" actId="478"/>
        <pc:sldMkLst>
          <pc:docMk/>
          <pc:sldMk cId="1922182148" sldId="274"/>
        </pc:sldMkLst>
        <pc:spChg chg="mod">
          <ac:chgData name="Naveen Rahela" userId="bea92efae2126513" providerId="LiveId" clId="{F2FEEC6C-DA9C-453C-9283-18D831B633BC}" dt="2023-07-19T12:05:54.024" v="451" actId="1076"/>
          <ac:spMkLst>
            <pc:docMk/>
            <pc:sldMk cId="1922182148" sldId="274"/>
            <ac:spMk id="5" creationId="{7B481BFC-F93F-1E77-27A7-69DDC1170A11}"/>
          </ac:spMkLst>
        </pc:spChg>
        <pc:spChg chg="del">
          <ac:chgData name="Naveen Rahela" userId="bea92efae2126513" providerId="LiveId" clId="{F2FEEC6C-DA9C-453C-9283-18D831B633BC}" dt="2023-07-19T12:05:55.111" v="452" actId="478"/>
          <ac:spMkLst>
            <pc:docMk/>
            <pc:sldMk cId="1922182148" sldId="274"/>
            <ac:spMk id="7" creationId="{4813F7F2-DED6-6E0B-7C83-1D5EF73980EF}"/>
          </ac:spMkLst>
        </pc:spChg>
        <pc:spChg chg="del">
          <ac:chgData name="Naveen Rahela" userId="bea92efae2126513" providerId="LiveId" clId="{F2FEEC6C-DA9C-453C-9283-18D831B633BC}" dt="2023-07-19T12:05:51.837" v="450" actId="478"/>
          <ac:spMkLst>
            <pc:docMk/>
            <pc:sldMk cId="1922182148" sldId="274"/>
            <ac:spMk id="9" creationId="{F22B0890-48EF-1DD4-39D3-7207ED38469B}"/>
          </ac:spMkLst>
        </pc:spChg>
        <pc:picChg chg="add mod ord">
          <ac:chgData name="Naveen Rahela" userId="bea92efae2126513" providerId="LiveId" clId="{F2FEEC6C-DA9C-453C-9283-18D831B633BC}" dt="2023-07-19T12:04:08.662" v="449" actId="1076"/>
          <ac:picMkLst>
            <pc:docMk/>
            <pc:sldMk cId="1922182148" sldId="274"/>
            <ac:picMk id="3" creationId="{0132388D-57F7-255E-B430-D4B4EB070FCF}"/>
          </ac:picMkLst>
        </pc:picChg>
        <pc:picChg chg="del">
          <ac:chgData name="Naveen Rahela" userId="bea92efae2126513" providerId="LiveId" clId="{F2FEEC6C-DA9C-453C-9283-18D831B633BC}" dt="2023-07-19T12:03:53.081" v="444" actId="478"/>
          <ac:picMkLst>
            <pc:docMk/>
            <pc:sldMk cId="1922182148" sldId="274"/>
            <ac:picMk id="4" creationId="{BAD8CC3F-2960-BB4D-0156-03E09AB06156}"/>
          </ac:picMkLst>
        </pc:picChg>
      </pc:sldChg>
      <pc:sldChg chg="addSp delSp modSp add mod">
        <pc:chgData name="Naveen Rahela" userId="bea92efae2126513" providerId="LiveId" clId="{F2FEEC6C-DA9C-453C-9283-18D831B633BC}" dt="2023-07-19T12:09:26.088" v="517" actId="20577"/>
        <pc:sldMkLst>
          <pc:docMk/>
          <pc:sldMk cId="1089354682" sldId="275"/>
        </pc:sldMkLst>
        <pc:spChg chg="mod">
          <ac:chgData name="Naveen Rahela" userId="bea92efae2126513" providerId="LiveId" clId="{F2FEEC6C-DA9C-453C-9283-18D831B633BC}" dt="2023-07-19T12:09:26.088" v="517" actId="20577"/>
          <ac:spMkLst>
            <pc:docMk/>
            <pc:sldMk cId="1089354682" sldId="275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2:06:38.236" v="460" actId="1076"/>
          <ac:spMkLst>
            <pc:docMk/>
            <pc:sldMk cId="1089354682" sldId="275"/>
            <ac:spMk id="5" creationId="{7B481BFC-F93F-1E77-27A7-69DDC1170A11}"/>
          </ac:spMkLst>
        </pc:spChg>
        <pc:picChg chg="del">
          <ac:chgData name="Naveen Rahela" userId="bea92efae2126513" providerId="LiveId" clId="{F2FEEC6C-DA9C-453C-9283-18D831B633BC}" dt="2023-07-19T12:06:00.781" v="454" actId="478"/>
          <ac:picMkLst>
            <pc:docMk/>
            <pc:sldMk cId="1089354682" sldId="275"/>
            <ac:picMk id="3" creationId="{0132388D-57F7-255E-B430-D4B4EB070FCF}"/>
          </ac:picMkLst>
        </pc:picChg>
        <pc:picChg chg="add mod ord">
          <ac:chgData name="Naveen Rahela" userId="bea92efae2126513" providerId="LiveId" clId="{F2FEEC6C-DA9C-453C-9283-18D831B633BC}" dt="2023-07-19T12:06:35.669" v="459" actId="1076"/>
          <ac:picMkLst>
            <pc:docMk/>
            <pc:sldMk cId="1089354682" sldId="275"/>
            <ac:picMk id="4" creationId="{72ACF0C1-D2DD-1429-4FB8-68FE6E33BF8A}"/>
          </ac:picMkLst>
        </pc:picChg>
      </pc:sldChg>
      <pc:sldChg chg="addSp modSp add mod">
        <pc:chgData name="Naveen Rahela" userId="bea92efae2126513" providerId="LiveId" clId="{F2FEEC6C-DA9C-453C-9283-18D831B633BC}" dt="2023-07-19T12:09:31.878" v="518"/>
        <pc:sldMkLst>
          <pc:docMk/>
          <pc:sldMk cId="2382569159" sldId="276"/>
        </pc:sldMkLst>
        <pc:spChg chg="mod">
          <ac:chgData name="Naveen Rahela" userId="bea92efae2126513" providerId="LiveId" clId="{F2FEEC6C-DA9C-453C-9283-18D831B633BC}" dt="2023-07-19T12:09:31.878" v="518"/>
          <ac:spMkLst>
            <pc:docMk/>
            <pc:sldMk cId="2382569159" sldId="276"/>
            <ac:spMk id="2" creationId="{D3EA31E6-2532-B4A2-FC97-D147ECA572C2}"/>
          </ac:spMkLst>
        </pc:spChg>
        <pc:spChg chg="add mod">
          <ac:chgData name="Naveen Rahela" userId="bea92efae2126513" providerId="LiveId" clId="{F2FEEC6C-DA9C-453C-9283-18D831B633BC}" dt="2023-07-19T12:06:59.838" v="463" actId="1076"/>
          <ac:spMkLst>
            <pc:docMk/>
            <pc:sldMk cId="2382569159" sldId="276"/>
            <ac:spMk id="3" creationId="{AB774E48-05E5-46F7-C86D-1459A5BF5EC0}"/>
          </ac:spMkLst>
        </pc:spChg>
      </pc:sldChg>
      <pc:sldChg chg="addSp delSp modSp add mod">
        <pc:chgData name="Naveen Rahela" userId="bea92efae2126513" providerId="LiveId" clId="{F2FEEC6C-DA9C-453C-9283-18D831B633BC}" dt="2023-07-19T12:09:35.670" v="519"/>
        <pc:sldMkLst>
          <pc:docMk/>
          <pc:sldMk cId="1792802438" sldId="277"/>
        </pc:sldMkLst>
        <pc:spChg chg="mod">
          <ac:chgData name="Naveen Rahela" userId="bea92efae2126513" providerId="LiveId" clId="{F2FEEC6C-DA9C-453C-9283-18D831B633BC}" dt="2023-07-19T12:09:35.670" v="519"/>
          <ac:spMkLst>
            <pc:docMk/>
            <pc:sldMk cId="1792802438" sldId="277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2:07:38.609" v="473" actId="14100"/>
          <ac:spMkLst>
            <pc:docMk/>
            <pc:sldMk cId="1792802438" sldId="277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19T12:07:31.429" v="471" actId="1076"/>
          <ac:spMkLst>
            <pc:docMk/>
            <pc:sldMk cId="1792802438" sldId="277"/>
            <ac:spMk id="5" creationId="{7B481BFC-F93F-1E77-27A7-69DDC1170A11}"/>
          </ac:spMkLst>
        </pc:spChg>
        <pc:picChg chg="del">
          <ac:chgData name="Naveen Rahela" userId="bea92efae2126513" providerId="LiveId" clId="{F2FEEC6C-DA9C-453C-9283-18D831B633BC}" dt="2023-07-19T12:07:14.929" v="465" actId="478"/>
          <ac:picMkLst>
            <pc:docMk/>
            <pc:sldMk cId="1792802438" sldId="277"/>
            <ac:picMk id="4" creationId="{72ACF0C1-D2DD-1429-4FB8-68FE6E33BF8A}"/>
          </ac:picMkLst>
        </pc:picChg>
        <pc:picChg chg="add mod ord">
          <ac:chgData name="Naveen Rahela" userId="bea92efae2126513" providerId="LiveId" clId="{F2FEEC6C-DA9C-453C-9283-18D831B633BC}" dt="2023-07-19T12:07:28.998" v="470" actId="167"/>
          <ac:picMkLst>
            <pc:docMk/>
            <pc:sldMk cId="1792802438" sldId="277"/>
            <ac:picMk id="7" creationId="{8CC24F2D-D93D-481B-4676-E48F6EE44BD5}"/>
          </ac:picMkLst>
        </pc:picChg>
      </pc:sldChg>
      <pc:sldChg chg="modSp add mod">
        <pc:chgData name="Naveen Rahela" userId="bea92efae2126513" providerId="LiveId" clId="{F2FEEC6C-DA9C-453C-9283-18D831B633BC}" dt="2023-07-19T12:09:38.948" v="520"/>
        <pc:sldMkLst>
          <pc:docMk/>
          <pc:sldMk cId="3986675512" sldId="278"/>
        </pc:sldMkLst>
        <pc:spChg chg="mod">
          <ac:chgData name="Naveen Rahela" userId="bea92efae2126513" providerId="LiveId" clId="{F2FEEC6C-DA9C-453C-9283-18D831B633BC}" dt="2023-07-19T12:09:38.948" v="520"/>
          <ac:spMkLst>
            <pc:docMk/>
            <pc:sldMk cId="3986675512" sldId="278"/>
            <ac:spMk id="2" creationId="{D3EA31E6-2532-B4A2-FC97-D147ECA572C2}"/>
          </ac:spMkLst>
        </pc:spChg>
      </pc:sldChg>
      <pc:sldChg chg="modSp new mod">
        <pc:chgData name="Naveen Rahela" userId="bea92efae2126513" providerId="LiveId" clId="{F2FEEC6C-DA9C-453C-9283-18D831B633BC}" dt="2023-07-19T12:10:22.325" v="539" actId="20577"/>
        <pc:sldMkLst>
          <pc:docMk/>
          <pc:sldMk cId="2617535245" sldId="279"/>
        </pc:sldMkLst>
        <pc:spChg chg="mod">
          <ac:chgData name="Naveen Rahela" userId="bea92efae2126513" providerId="LiveId" clId="{F2FEEC6C-DA9C-453C-9283-18D831B633BC}" dt="2023-07-19T12:10:22.325" v="539" actId="20577"/>
          <ac:spMkLst>
            <pc:docMk/>
            <pc:sldMk cId="2617535245" sldId="279"/>
            <ac:spMk id="2" creationId="{ED9477DE-1AA2-D9FA-C94F-21A21F46BAEF}"/>
          </ac:spMkLst>
        </pc:spChg>
      </pc:sldChg>
      <pc:sldChg chg="addSp delSp modSp add mod ord">
        <pc:chgData name="Naveen Rahela" userId="bea92efae2126513" providerId="LiveId" clId="{F2FEEC6C-DA9C-453C-9283-18D831B633BC}" dt="2023-07-19T12:15:59.274" v="572"/>
        <pc:sldMkLst>
          <pc:docMk/>
          <pc:sldMk cId="2413491018" sldId="280"/>
        </pc:sldMkLst>
        <pc:spChg chg="mod">
          <ac:chgData name="Naveen Rahela" userId="bea92efae2126513" providerId="LiveId" clId="{F2FEEC6C-DA9C-453C-9283-18D831B633BC}" dt="2023-07-19T12:13:33.763" v="553" actId="20577"/>
          <ac:spMkLst>
            <pc:docMk/>
            <pc:sldMk cId="2413491018" sldId="280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2:14:25.559" v="569" actId="14100"/>
          <ac:spMkLst>
            <pc:docMk/>
            <pc:sldMk cId="2413491018" sldId="280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19T12:14:13.014" v="566" actId="14100"/>
          <ac:spMkLst>
            <pc:docMk/>
            <pc:sldMk cId="2413491018" sldId="280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19T12:15:59.274" v="572"/>
          <ac:spMkLst>
            <pc:docMk/>
            <pc:sldMk cId="2413491018" sldId="280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19T12:14:31.727" v="571" actId="1076"/>
          <ac:spMkLst>
            <pc:docMk/>
            <pc:sldMk cId="2413491018" sldId="280"/>
            <ac:spMk id="8" creationId="{257AA8CC-B19D-E0EA-2D79-BF5C1CA1FE0E}"/>
          </ac:spMkLst>
        </pc:spChg>
        <pc:picChg chg="add mod ord">
          <ac:chgData name="Naveen Rahela" userId="bea92efae2126513" providerId="LiveId" clId="{F2FEEC6C-DA9C-453C-9283-18D831B633BC}" dt="2023-07-19T12:13:54.875" v="563" actId="1076"/>
          <ac:picMkLst>
            <pc:docMk/>
            <pc:sldMk cId="2413491018" sldId="280"/>
            <ac:picMk id="4" creationId="{975E843A-9B9F-18BC-79DA-36D5998A84C3}"/>
          </ac:picMkLst>
        </pc:picChg>
        <pc:picChg chg="del">
          <ac:chgData name="Naveen Rahela" userId="bea92efae2126513" providerId="LiveId" clId="{F2FEEC6C-DA9C-453C-9283-18D831B633BC}" dt="2023-07-19T12:13:35.643" v="554" actId="478"/>
          <ac:picMkLst>
            <pc:docMk/>
            <pc:sldMk cId="2413491018" sldId="280"/>
            <ac:picMk id="7" creationId="{8CC24F2D-D93D-481B-4676-E48F6EE44BD5}"/>
          </ac:picMkLst>
        </pc:picChg>
      </pc:sldChg>
      <pc:sldChg chg="addSp delSp modSp add mod">
        <pc:chgData name="Naveen Rahela" userId="bea92efae2126513" providerId="LiveId" clId="{F2FEEC6C-DA9C-453C-9283-18D831B633BC}" dt="2023-07-20T16:26:28.056" v="2799" actId="1076"/>
        <pc:sldMkLst>
          <pc:docMk/>
          <pc:sldMk cId="4042985774" sldId="282"/>
        </pc:sldMkLst>
        <pc:spChg chg="mod">
          <ac:chgData name="Naveen Rahela" userId="bea92efae2126513" providerId="LiveId" clId="{F2FEEC6C-DA9C-453C-9283-18D831B633BC}" dt="2023-07-20T16:08:37.111" v="2447" actId="207"/>
          <ac:spMkLst>
            <pc:docMk/>
            <pc:sldMk cId="4042985774" sldId="282"/>
            <ac:spMk id="2" creationId="{D3EA31E6-2532-B4A2-FC97-D147ECA572C2}"/>
          </ac:spMkLst>
        </pc:spChg>
        <pc:spChg chg="del mod">
          <ac:chgData name="Naveen Rahela" userId="bea92efae2126513" providerId="LiveId" clId="{F2FEEC6C-DA9C-453C-9283-18D831B633BC}" dt="2023-07-20T14:44:10.603" v="986" actId="478"/>
          <ac:spMkLst>
            <pc:docMk/>
            <pc:sldMk cId="4042985774" sldId="282"/>
            <ac:spMk id="3" creationId="{AB774E48-05E5-46F7-C86D-1459A5BF5EC0}"/>
          </ac:spMkLst>
        </pc:spChg>
        <pc:spChg chg="add mod">
          <ac:chgData name="Naveen Rahela" userId="bea92efae2126513" providerId="LiveId" clId="{F2FEEC6C-DA9C-453C-9283-18D831B633BC}" dt="2023-07-20T16:26:19.736" v="2798" actId="1076"/>
          <ac:spMkLst>
            <pc:docMk/>
            <pc:sldMk cId="4042985774" sldId="282"/>
            <ac:spMk id="4" creationId="{B7BDF9E8-6982-AD2E-0E3E-55D24EF529F0}"/>
          </ac:spMkLst>
        </pc:spChg>
        <pc:spChg chg="del mod">
          <ac:chgData name="Naveen Rahela" userId="bea92efae2126513" providerId="LiveId" clId="{F2FEEC6C-DA9C-453C-9283-18D831B633BC}" dt="2023-07-20T14:44:12.210" v="987" actId="478"/>
          <ac:spMkLst>
            <pc:docMk/>
            <pc:sldMk cId="4042985774" sldId="282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20T15:19:58.032" v="1821" actId="27636"/>
          <ac:spMkLst>
            <pc:docMk/>
            <pc:sldMk cId="4042985774" sldId="282"/>
            <ac:spMk id="6" creationId="{E614F8CD-4518-B8E6-010C-84E14D24D884}"/>
          </ac:spMkLst>
        </pc:spChg>
        <pc:spChg chg="del">
          <ac:chgData name="Naveen Rahela" userId="bea92efae2126513" providerId="LiveId" clId="{F2FEEC6C-DA9C-453C-9283-18D831B633BC}" dt="2023-07-19T12:17:56.311" v="583" actId="478"/>
          <ac:spMkLst>
            <pc:docMk/>
            <pc:sldMk cId="4042985774" sldId="282"/>
            <ac:spMk id="8" creationId="{257AA8CC-B19D-E0EA-2D79-BF5C1CA1FE0E}"/>
          </ac:spMkLst>
        </pc:spChg>
        <pc:spChg chg="add mod">
          <ac:chgData name="Naveen Rahela" userId="bea92efae2126513" providerId="LiveId" clId="{F2FEEC6C-DA9C-453C-9283-18D831B633BC}" dt="2023-07-20T16:26:28.056" v="2799" actId="1076"/>
          <ac:spMkLst>
            <pc:docMk/>
            <pc:sldMk cId="4042985774" sldId="282"/>
            <ac:spMk id="8" creationId="{ACAB0423-A31F-6CB3-D745-6F29D3F44BC5}"/>
          </ac:spMkLst>
        </pc:spChg>
        <pc:picChg chg="del">
          <ac:chgData name="Naveen Rahela" userId="bea92efae2126513" providerId="LiveId" clId="{F2FEEC6C-DA9C-453C-9283-18D831B633BC}" dt="2023-07-19T12:16:44.447" v="574" actId="478"/>
          <ac:picMkLst>
            <pc:docMk/>
            <pc:sldMk cId="4042985774" sldId="282"/>
            <ac:picMk id="4" creationId="{975E843A-9B9F-18BC-79DA-36D5998A84C3}"/>
          </ac:picMkLst>
        </pc:picChg>
        <pc:picChg chg="add del mod ord">
          <ac:chgData name="Naveen Rahela" userId="bea92efae2126513" providerId="LiveId" clId="{F2FEEC6C-DA9C-453C-9283-18D831B633BC}" dt="2023-07-20T16:08:32.831" v="2446" actId="478"/>
          <ac:picMkLst>
            <pc:docMk/>
            <pc:sldMk cId="4042985774" sldId="282"/>
            <ac:picMk id="7" creationId="{4E5F86E5-4875-2DC7-61D3-5629F38D5D16}"/>
          </ac:picMkLst>
        </pc:picChg>
        <pc:picChg chg="add del mod ord">
          <ac:chgData name="Naveen Rahela" userId="bea92efae2126513" providerId="LiveId" clId="{F2FEEC6C-DA9C-453C-9283-18D831B633BC}" dt="2023-07-20T14:53:26.023" v="999" actId="22"/>
          <ac:picMkLst>
            <pc:docMk/>
            <pc:sldMk cId="4042985774" sldId="282"/>
            <ac:picMk id="10" creationId="{EF9C2E73-FFDA-0665-61AE-260BBADBC340}"/>
          </ac:picMkLst>
        </pc:picChg>
        <pc:picChg chg="add del mod">
          <ac:chgData name="Naveen Rahela" userId="bea92efae2126513" providerId="LiveId" clId="{F2FEEC6C-DA9C-453C-9283-18D831B633BC}" dt="2023-07-20T16:25:01.449" v="2769" actId="478"/>
          <ac:picMkLst>
            <pc:docMk/>
            <pc:sldMk cId="4042985774" sldId="282"/>
            <ac:picMk id="12" creationId="{A1B8D685-65AF-C852-B0FE-E3B4C4ED0406}"/>
          </ac:picMkLst>
        </pc:picChg>
        <pc:picChg chg="add mod ord">
          <ac:chgData name="Naveen Rahela" userId="bea92efae2126513" providerId="LiveId" clId="{F2FEEC6C-DA9C-453C-9283-18D831B633BC}" dt="2023-07-20T16:26:11.672" v="2797" actId="167"/>
          <ac:picMkLst>
            <pc:docMk/>
            <pc:sldMk cId="4042985774" sldId="282"/>
            <ac:picMk id="14" creationId="{8EEBEF6C-106C-ECEA-CB39-F68962CCB627}"/>
          </ac:picMkLst>
        </pc:picChg>
      </pc:sldChg>
      <pc:sldChg chg="addSp delSp modSp add mod">
        <pc:chgData name="Naveen Rahela" userId="bea92efae2126513" providerId="LiveId" clId="{F2FEEC6C-DA9C-453C-9283-18D831B633BC}" dt="2023-07-20T15:59:49.404" v="1997" actId="113"/>
        <pc:sldMkLst>
          <pc:docMk/>
          <pc:sldMk cId="1534271535" sldId="285"/>
        </pc:sldMkLst>
        <pc:spChg chg="mod">
          <ac:chgData name="Naveen Rahela" userId="bea92efae2126513" providerId="LiveId" clId="{F2FEEC6C-DA9C-453C-9283-18D831B633BC}" dt="2023-07-19T12:33:40.951" v="694"/>
          <ac:spMkLst>
            <pc:docMk/>
            <pc:sldMk cId="1534271535" sldId="285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20T14:57:13.248" v="1190" actId="1076"/>
          <ac:spMkLst>
            <pc:docMk/>
            <pc:sldMk cId="1534271535" sldId="285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20T14:57:39.507" v="1197" actId="1076"/>
          <ac:spMkLst>
            <pc:docMk/>
            <pc:sldMk cId="1534271535" sldId="285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20T15:59:49.404" v="1997" actId="113"/>
          <ac:spMkLst>
            <pc:docMk/>
            <pc:sldMk cId="1534271535" sldId="285"/>
            <ac:spMk id="6" creationId="{E614F8CD-4518-B8E6-010C-84E14D24D884}"/>
          </ac:spMkLst>
        </pc:spChg>
        <pc:picChg chg="add mod ord">
          <ac:chgData name="Naveen Rahela" userId="bea92efae2126513" providerId="LiveId" clId="{F2FEEC6C-DA9C-453C-9283-18D831B633BC}" dt="2023-07-20T14:57:20.019" v="1191" actId="167"/>
          <ac:picMkLst>
            <pc:docMk/>
            <pc:sldMk cId="1534271535" sldId="285"/>
            <ac:picMk id="4" creationId="{39F32B63-4C85-5ED1-C6D6-018499C23A50}"/>
          </ac:picMkLst>
        </pc:picChg>
        <pc:picChg chg="del">
          <ac:chgData name="Naveen Rahela" userId="bea92efae2126513" providerId="LiveId" clId="{F2FEEC6C-DA9C-453C-9283-18D831B633BC}" dt="2023-07-19T12:19:26.498" v="598" actId="478"/>
          <ac:picMkLst>
            <pc:docMk/>
            <pc:sldMk cId="1534271535" sldId="285"/>
            <ac:picMk id="7" creationId="{4E5F86E5-4875-2DC7-61D3-5629F38D5D16}"/>
          </ac:picMkLst>
        </pc:picChg>
      </pc:sldChg>
      <pc:sldChg chg="addSp delSp modSp add mod">
        <pc:chgData name="Naveen Rahela" userId="bea92efae2126513" providerId="LiveId" clId="{F2FEEC6C-DA9C-453C-9283-18D831B633BC}" dt="2023-07-20T15:59:53.261" v="1998" actId="113"/>
        <pc:sldMkLst>
          <pc:docMk/>
          <pc:sldMk cId="1763830442" sldId="286"/>
        </pc:sldMkLst>
        <pc:spChg chg="mod">
          <ac:chgData name="Naveen Rahela" userId="bea92efae2126513" providerId="LiveId" clId="{F2FEEC6C-DA9C-453C-9283-18D831B633BC}" dt="2023-07-19T13:01:52.444" v="715"/>
          <ac:spMkLst>
            <pc:docMk/>
            <pc:sldMk cId="1763830442" sldId="286"/>
            <ac:spMk id="2" creationId="{D3EA31E6-2532-B4A2-FC97-D147ECA572C2}"/>
          </ac:spMkLst>
        </pc:spChg>
        <pc:spChg chg="del mod">
          <ac:chgData name="Naveen Rahela" userId="bea92efae2126513" providerId="LiveId" clId="{F2FEEC6C-DA9C-453C-9283-18D831B633BC}" dt="2023-07-20T14:58:06.679" v="1313" actId="478"/>
          <ac:spMkLst>
            <pc:docMk/>
            <pc:sldMk cId="1763830442" sldId="286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20T15:06:27.433" v="1627" actId="14100"/>
          <ac:spMkLst>
            <pc:docMk/>
            <pc:sldMk cId="1763830442" sldId="286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20T15:59:53.261" v="1998" actId="113"/>
          <ac:spMkLst>
            <pc:docMk/>
            <pc:sldMk cId="1763830442" sldId="286"/>
            <ac:spMk id="6" creationId="{E614F8CD-4518-B8E6-010C-84E14D24D884}"/>
          </ac:spMkLst>
        </pc:spChg>
        <pc:picChg chg="del">
          <ac:chgData name="Naveen Rahela" userId="bea92efae2126513" providerId="LiveId" clId="{F2FEEC6C-DA9C-453C-9283-18D831B633BC}" dt="2023-07-19T12:21:08.284" v="627" actId="478"/>
          <ac:picMkLst>
            <pc:docMk/>
            <pc:sldMk cId="1763830442" sldId="286"/>
            <ac:picMk id="4" creationId="{39F32B63-4C85-5ED1-C6D6-018499C23A50}"/>
          </ac:picMkLst>
        </pc:picChg>
        <pc:picChg chg="add mod ord">
          <ac:chgData name="Naveen Rahela" userId="bea92efae2126513" providerId="LiveId" clId="{F2FEEC6C-DA9C-453C-9283-18D831B633BC}" dt="2023-07-19T12:21:20.496" v="630" actId="14100"/>
          <ac:picMkLst>
            <pc:docMk/>
            <pc:sldMk cId="1763830442" sldId="286"/>
            <ac:picMk id="7" creationId="{70CD452C-9BE4-8343-0AC2-6EA90D1B5BE5}"/>
          </ac:picMkLst>
        </pc:picChg>
      </pc:sldChg>
      <pc:sldChg chg="addSp delSp modSp add del mod">
        <pc:chgData name="Naveen Rahela" userId="bea92efae2126513" providerId="LiveId" clId="{F2FEEC6C-DA9C-453C-9283-18D831B633BC}" dt="2023-07-20T15:01:56.276" v="1476" actId="47"/>
        <pc:sldMkLst>
          <pc:docMk/>
          <pc:sldMk cId="2703149462" sldId="287"/>
        </pc:sldMkLst>
        <pc:spChg chg="mod">
          <ac:chgData name="Naveen Rahela" userId="bea92efae2126513" providerId="LiveId" clId="{F2FEEC6C-DA9C-453C-9283-18D831B633BC}" dt="2023-07-19T13:01:55.898" v="716"/>
          <ac:spMkLst>
            <pc:docMk/>
            <pc:sldMk cId="2703149462" sldId="287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2:31:56.720" v="657" actId="14100"/>
          <ac:spMkLst>
            <pc:docMk/>
            <pc:sldMk cId="2703149462" sldId="287"/>
            <ac:spMk id="3" creationId="{AB774E48-05E5-46F7-C86D-1459A5BF5EC0}"/>
          </ac:spMkLst>
        </pc:spChg>
        <pc:spChg chg="del">
          <ac:chgData name="Naveen Rahela" userId="bea92efae2126513" providerId="LiveId" clId="{F2FEEC6C-DA9C-453C-9283-18D831B633BC}" dt="2023-07-19T12:31:24.031" v="644" actId="478"/>
          <ac:spMkLst>
            <pc:docMk/>
            <pc:sldMk cId="2703149462" sldId="287"/>
            <ac:spMk id="5" creationId="{7B481BFC-F93F-1E77-27A7-69DDC1170A11}"/>
          </ac:spMkLst>
        </pc:spChg>
        <pc:spChg chg="mod">
          <ac:chgData name="Naveen Rahela" userId="bea92efae2126513" providerId="LiveId" clId="{F2FEEC6C-DA9C-453C-9283-18D831B633BC}" dt="2023-07-19T12:31:13.211" v="642"/>
          <ac:spMkLst>
            <pc:docMk/>
            <pc:sldMk cId="2703149462" sldId="287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19T12:31:50.578" v="654" actId="14100"/>
          <ac:spMkLst>
            <pc:docMk/>
            <pc:sldMk cId="2703149462" sldId="287"/>
            <ac:spMk id="8" creationId="{AE93B61A-F929-6AA9-EE0B-4DDADE6DA88E}"/>
          </ac:spMkLst>
        </pc:spChg>
        <pc:picChg chg="add mod ord">
          <ac:chgData name="Naveen Rahela" userId="bea92efae2126513" providerId="LiveId" clId="{F2FEEC6C-DA9C-453C-9283-18D831B633BC}" dt="2023-07-19T12:31:21.628" v="643" actId="1076"/>
          <ac:picMkLst>
            <pc:docMk/>
            <pc:sldMk cId="2703149462" sldId="287"/>
            <ac:picMk id="4" creationId="{9B5A189B-D9BB-32E9-9043-E97E57169186}"/>
          </ac:picMkLst>
        </pc:picChg>
        <pc:picChg chg="del">
          <ac:chgData name="Naveen Rahela" userId="bea92efae2126513" providerId="LiveId" clId="{F2FEEC6C-DA9C-453C-9283-18D831B633BC}" dt="2023-07-19T12:21:42.297" v="636" actId="478"/>
          <ac:picMkLst>
            <pc:docMk/>
            <pc:sldMk cId="2703149462" sldId="287"/>
            <ac:picMk id="7" creationId="{70CD452C-9BE4-8343-0AC2-6EA90D1B5BE5}"/>
          </ac:picMkLst>
        </pc:picChg>
      </pc:sldChg>
      <pc:sldChg chg="modSp mod">
        <pc:chgData name="Naveen Rahela" userId="bea92efae2126513" providerId="LiveId" clId="{F2FEEC6C-DA9C-453C-9283-18D831B633BC}" dt="2023-07-20T15:59:25.097" v="1995" actId="113"/>
        <pc:sldMkLst>
          <pc:docMk/>
          <pc:sldMk cId="1346359193" sldId="288"/>
        </pc:sldMkLst>
        <pc:spChg chg="mod">
          <ac:chgData name="Naveen Rahela" userId="bea92efae2126513" providerId="LiveId" clId="{F2FEEC6C-DA9C-453C-9283-18D831B633BC}" dt="2023-07-20T15:59:25.097" v="1995" actId="113"/>
          <ac:spMkLst>
            <pc:docMk/>
            <pc:sldMk cId="1346359193" sldId="288"/>
            <ac:spMk id="6" creationId="{E614F8CD-4518-B8E6-010C-84E14D24D884}"/>
          </ac:spMkLst>
        </pc:spChg>
      </pc:sldChg>
      <pc:sldChg chg="addSp delSp modSp add del mod">
        <pc:chgData name="Naveen Rahela" userId="bea92efae2126513" providerId="LiveId" clId="{F2FEEC6C-DA9C-453C-9283-18D831B633BC}" dt="2023-07-20T15:59:56.854" v="1999" actId="113"/>
        <pc:sldMkLst>
          <pc:docMk/>
          <pc:sldMk cId="446673371" sldId="289"/>
        </pc:sldMkLst>
        <pc:spChg chg="mod">
          <ac:chgData name="Naveen Rahela" userId="bea92efae2126513" providerId="LiveId" clId="{F2FEEC6C-DA9C-453C-9283-18D831B633BC}" dt="2023-07-19T13:01:59.605" v="717"/>
          <ac:spMkLst>
            <pc:docMk/>
            <pc:sldMk cId="446673371" sldId="289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20T15:04:37.187" v="1591" actId="1076"/>
          <ac:spMkLst>
            <pc:docMk/>
            <pc:sldMk cId="446673371" sldId="289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20T15:59:56.854" v="1999" actId="113"/>
          <ac:spMkLst>
            <pc:docMk/>
            <pc:sldMk cId="446673371" sldId="289"/>
            <ac:spMk id="6" creationId="{E614F8CD-4518-B8E6-010C-84E14D24D884}"/>
          </ac:spMkLst>
        </pc:spChg>
        <pc:spChg chg="mod">
          <ac:chgData name="Naveen Rahela" userId="bea92efae2126513" providerId="LiveId" clId="{F2FEEC6C-DA9C-453C-9283-18D831B633BC}" dt="2023-07-20T15:04:30.768" v="1588" actId="1076"/>
          <ac:spMkLst>
            <pc:docMk/>
            <pc:sldMk cId="446673371" sldId="289"/>
            <ac:spMk id="8" creationId="{AE93B61A-F929-6AA9-EE0B-4DDADE6DA88E}"/>
          </ac:spMkLst>
        </pc:spChg>
        <pc:picChg chg="del">
          <ac:chgData name="Naveen Rahela" userId="bea92efae2126513" providerId="LiveId" clId="{F2FEEC6C-DA9C-453C-9283-18D831B633BC}" dt="2023-07-20T15:02:04.354" v="1479" actId="478"/>
          <ac:picMkLst>
            <pc:docMk/>
            <pc:sldMk cId="446673371" sldId="289"/>
            <ac:picMk id="4" creationId="{9B5A189B-D9BB-32E9-9043-E97E57169186}"/>
          </ac:picMkLst>
        </pc:picChg>
        <pc:picChg chg="add mod ord modCrop">
          <ac:chgData name="Naveen Rahela" userId="bea92efae2126513" providerId="LiveId" clId="{F2FEEC6C-DA9C-453C-9283-18D831B633BC}" dt="2023-07-20T15:04:33.642" v="1590" actId="1076"/>
          <ac:picMkLst>
            <pc:docMk/>
            <pc:sldMk cId="446673371" sldId="289"/>
            <ac:picMk id="7" creationId="{E5C56560-F47D-B018-CAC6-C7E7645C8891}"/>
          </ac:picMkLst>
        </pc:picChg>
      </pc:sldChg>
      <pc:sldChg chg="addSp delSp modSp add mod ord">
        <pc:chgData name="Naveen Rahela" userId="bea92efae2126513" providerId="LiveId" clId="{F2FEEC6C-DA9C-453C-9283-18D831B633BC}" dt="2023-07-20T16:02:30.604" v="2188" actId="113"/>
        <pc:sldMkLst>
          <pc:docMk/>
          <pc:sldMk cId="1401681801" sldId="290"/>
        </pc:sldMkLst>
        <pc:spChg chg="mod">
          <ac:chgData name="Naveen Rahela" userId="bea92efae2126513" providerId="LiveId" clId="{F2FEEC6C-DA9C-453C-9283-18D831B633BC}" dt="2023-07-19T13:02:04.841" v="718"/>
          <ac:spMkLst>
            <pc:docMk/>
            <pc:sldMk cId="1401681801" sldId="290"/>
            <ac:spMk id="2" creationId="{D3EA31E6-2532-B4A2-FC97-D147ECA572C2}"/>
          </ac:spMkLst>
        </pc:spChg>
        <pc:spChg chg="del">
          <ac:chgData name="Naveen Rahela" userId="bea92efae2126513" providerId="LiveId" clId="{F2FEEC6C-DA9C-453C-9283-18D831B633BC}" dt="2023-07-19T12:32:43.753" v="663" actId="478"/>
          <ac:spMkLst>
            <pc:docMk/>
            <pc:sldMk cId="1401681801" sldId="290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20T16:02:30.604" v="2188" actId="113"/>
          <ac:spMkLst>
            <pc:docMk/>
            <pc:sldMk cId="1401681801" sldId="290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20T15:15:55.189" v="1767" actId="1038"/>
          <ac:spMkLst>
            <pc:docMk/>
            <pc:sldMk cId="1401681801" sldId="290"/>
            <ac:spMk id="7" creationId="{11019B82-7DBA-641B-9A74-1ACBD035A4B6}"/>
          </ac:spMkLst>
        </pc:spChg>
        <pc:spChg chg="del">
          <ac:chgData name="Naveen Rahela" userId="bea92efae2126513" providerId="LiveId" clId="{F2FEEC6C-DA9C-453C-9283-18D831B633BC}" dt="2023-07-19T12:32:42.888" v="662" actId="478"/>
          <ac:spMkLst>
            <pc:docMk/>
            <pc:sldMk cId="1401681801" sldId="290"/>
            <ac:spMk id="8" creationId="{AE93B61A-F929-6AA9-EE0B-4DDADE6DA88E}"/>
          </ac:spMkLst>
        </pc:spChg>
        <pc:spChg chg="add mod">
          <ac:chgData name="Naveen Rahela" userId="bea92efae2126513" providerId="LiveId" clId="{F2FEEC6C-DA9C-453C-9283-18D831B633BC}" dt="2023-07-20T15:16:01.687" v="1769" actId="1076"/>
          <ac:spMkLst>
            <pc:docMk/>
            <pc:sldMk cId="1401681801" sldId="290"/>
            <ac:spMk id="8" creationId="{CF2BCD51-9FB3-5074-9AC4-790EDC4C7882}"/>
          </ac:spMkLst>
        </pc:spChg>
        <pc:picChg chg="del mod">
          <ac:chgData name="Naveen Rahela" userId="bea92efae2126513" providerId="LiveId" clId="{F2FEEC6C-DA9C-453C-9283-18D831B633BC}" dt="2023-07-20T15:12:05.481" v="1735" actId="478"/>
          <ac:picMkLst>
            <pc:docMk/>
            <pc:sldMk cId="1401681801" sldId="290"/>
            <ac:picMk id="4" creationId="{2D2446D7-A7B8-C79B-E2F3-2665AFE5754F}"/>
          </ac:picMkLst>
        </pc:picChg>
        <pc:picChg chg="del">
          <ac:chgData name="Naveen Rahela" userId="bea92efae2126513" providerId="LiveId" clId="{F2FEEC6C-DA9C-453C-9283-18D831B633BC}" dt="2023-07-19T12:32:41.616" v="661" actId="478"/>
          <ac:picMkLst>
            <pc:docMk/>
            <pc:sldMk cId="1401681801" sldId="290"/>
            <ac:picMk id="4" creationId="{9B5A189B-D9BB-32E9-9043-E97E57169186}"/>
          </ac:picMkLst>
        </pc:picChg>
        <pc:picChg chg="add mod">
          <ac:chgData name="Naveen Rahela" userId="bea92efae2126513" providerId="LiveId" clId="{F2FEEC6C-DA9C-453C-9283-18D831B633BC}" dt="2023-07-20T15:15:49.352" v="1759" actId="1076"/>
          <ac:picMkLst>
            <pc:docMk/>
            <pc:sldMk cId="1401681801" sldId="290"/>
            <ac:picMk id="5" creationId="{FA34E214-AF1F-9670-CFB0-3FC0B79DD7D1}"/>
          </ac:picMkLst>
        </pc:picChg>
      </pc:sldChg>
      <pc:sldChg chg="addSp delSp modSp add del mod">
        <pc:chgData name="Naveen Rahela" userId="bea92efae2126513" providerId="LiveId" clId="{F2FEEC6C-DA9C-453C-9283-18D831B633BC}" dt="2023-07-20T15:05:03.486" v="1623" actId="47"/>
        <pc:sldMkLst>
          <pc:docMk/>
          <pc:sldMk cId="705654665" sldId="291"/>
        </pc:sldMkLst>
        <pc:spChg chg="mod">
          <ac:chgData name="Naveen Rahela" userId="bea92efae2126513" providerId="LiveId" clId="{F2FEEC6C-DA9C-453C-9283-18D831B633BC}" dt="2023-07-19T13:18:48.038" v="760" actId="20577"/>
          <ac:spMkLst>
            <pc:docMk/>
            <pc:sldMk cId="705654665" sldId="291"/>
            <ac:spMk id="2" creationId="{D3EA31E6-2532-B4A2-FC97-D147ECA572C2}"/>
          </ac:spMkLst>
        </pc:spChg>
        <pc:spChg chg="del">
          <ac:chgData name="Naveen Rahela" userId="bea92efae2126513" providerId="LiveId" clId="{F2FEEC6C-DA9C-453C-9283-18D831B633BC}" dt="2023-07-19T13:00:27.810" v="703" actId="478"/>
          <ac:spMkLst>
            <pc:docMk/>
            <pc:sldMk cId="705654665" sldId="291"/>
            <ac:spMk id="3" creationId="{AB774E48-05E5-46F7-C86D-1459A5BF5EC0}"/>
          </ac:spMkLst>
        </pc:spChg>
        <pc:spChg chg="mod">
          <ac:chgData name="Naveen Rahela" userId="bea92efae2126513" providerId="LiveId" clId="{F2FEEC6C-DA9C-453C-9283-18D831B633BC}" dt="2023-07-19T12:56:39.065" v="700"/>
          <ac:spMkLst>
            <pc:docMk/>
            <pc:sldMk cId="705654665" sldId="291"/>
            <ac:spMk id="6" creationId="{E614F8CD-4518-B8E6-010C-84E14D24D884}"/>
          </ac:spMkLst>
        </pc:spChg>
        <pc:spChg chg="mod">
          <ac:chgData name="Naveen Rahela" userId="bea92efae2126513" providerId="LiveId" clId="{F2FEEC6C-DA9C-453C-9283-18D831B633BC}" dt="2023-07-19T13:00:24.682" v="702" actId="14100"/>
          <ac:spMkLst>
            <pc:docMk/>
            <pc:sldMk cId="705654665" sldId="291"/>
            <ac:spMk id="8" creationId="{AE93B61A-F929-6AA9-EE0B-4DDADE6DA88E}"/>
          </ac:spMkLst>
        </pc:spChg>
        <pc:picChg chg="del">
          <ac:chgData name="Naveen Rahela" userId="bea92efae2126513" providerId="LiveId" clId="{F2FEEC6C-DA9C-453C-9283-18D831B633BC}" dt="2023-07-19T12:49:40.827" v="695" actId="478"/>
          <ac:picMkLst>
            <pc:docMk/>
            <pc:sldMk cId="705654665" sldId="291"/>
            <ac:picMk id="4" creationId="{9B5A189B-D9BB-32E9-9043-E97E57169186}"/>
          </ac:picMkLst>
        </pc:picChg>
        <pc:picChg chg="add mod ord">
          <ac:chgData name="Naveen Rahela" userId="bea92efae2126513" providerId="LiveId" clId="{F2FEEC6C-DA9C-453C-9283-18D831B633BC}" dt="2023-07-19T12:56:17.687" v="699" actId="1076"/>
          <ac:picMkLst>
            <pc:docMk/>
            <pc:sldMk cId="705654665" sldId="291"/>
            <ac:picMk id="5" creationId="{926AB4DA-0FCF-C64D-02FD-1BC448629915}"/>
          </ac:picMkLst>
        </pc:picChg>
      </pc:sldChg>
      <pc:sldChg chg="addSp delSp modSp add del mod">
        <pc:chgData name="Naveen Rahela" userId="bea92efae2126513" providerId="LiveId" clId="{F2FEEC6C-DA9C-453C-9283-18D831B633BC}" dt="2023-07-20T15:16:30.039" v="1802" actId="47"/>
        <pc:sldMkLst>
          <pc:docMk/>
          <pc:sldMk cId="2969524300" sldId="292"/>
        </pc:sldMkLst>
        <pc:spChg chg="mod">
          <ac:chgData name="Naveen Rahela" userId="bea92efae2126513" providerId="LiveId" clId="{F2FEEC6C-DA9C-453C-9283-18D831B633BC}" dt="2023-07-19T13:19:08.385" v="761"/>
          <ac:spMkLst>
            <pc:docMk/>
            <pc:sldMk cId="2969524300" sldId="292"/>
            <ac:spMk id="2" creationId="{D3EA31E6-2532-B4A2-FC97-D147ECA572C2}"/>
          </ac:spMkLst>
        </pc:spChg>
        <pc:spChg chg="add mod">
          <ac:chgData name="Naveen Rahela" userId="bea92efae2126513" providerId="LiveId" clId="{F2FEEC6C-DA9C-453C-9283-18D831B633BC}" dt="2023-07-20T15:10:33.141" v="1659" actId="14100"/>
          <ac:spMkLst>
            <pc:docMk/>
            <pc:sldMk cId="2969524300" sldId="292"/>
            <ac:spMk id="4" creationId="{05BC3578-D213-72D8-67BA-F8ABBD0E19A9}"/>
          </ac:spMkLst>
        </pc:spChg>
        <pc:spChg chg="mod">
          <ac:chgData name="Naveen Rahela" userId="bea92efae2126513" providerId="LiveId" clId="{F2FEEC6C-DA9C-453C-9283-18D831B633BC}" dt="2023-07-20T15:11:59.575" v="1734" actId="20577"/>
          <ac:spMkLst>
            <pc:docMk/>
            <pc:sldMk cId="2969524300" sldId="292"/>
            <ac:spMk id="6" creationId="{E614F8CD-4518-B8E6-010C-84E14D24D884}"/>
          </ac:spMkLst>
        </pc:spChg>
        <pc:spChg chg="mod">
          <ac:chgData name="Naveen Rahela" userId="bea92efae2126513" providerId="LiveId" clId="{F2FEEC6C-DA9C-453C-9283-18D831B633BC}" dt="2023-07-20T15:10:24.403" v="1655" actId="14100"/>
          <ac:spMkLst>
            <pc:docMk/>
            <pc:sldMk cId="2969524300" sldId="292"/>
            <ac:spMk id="8" creationId="{AE93B61A-F929-6AA9-EE0B-4DDADE6DA88E}"/>
          </ac:spMkLst>
        </pc:spChg>
        <pc:picChg chg="add del mod ord">
          <ac:chgData name="Naveen Rahela" userId="bea92efae2126513" providerId="LiveId" clId="{F2FEEC6C-DA9C-453C-9283-18D831B633BC}" dt="2023-07-20T15:10:01.662" v="1648" actId="478"/>
          <ac:picMkLst>
            <pc:docMk/>
            <pc:sldMk cId="2969524300" sldId="292"/>
            <ac:picMk id="3" creationId="{BCF941FB-89F6-8EE2-74C1-D90C14255FC8}"/>
          </ac:picMkLst>
        </pc:picChg>
        <pc:picChg chg="del">
          <ac:chgData name="Naveen Rahela" userId="bea92efae2126513" providerId="LiveId" clId="{F2FEEC6C-DA9C-453C-9283-18D831B633BC}" dt="2023-07-19T13:01:20.647" v="705" actId="478"/>
          <ac:picMkLst>
            <pc:docMk/>
            <pc:sldMk cId="2969524300" sldId="292"/>
            <ac:picMk id="5" creationId="{926AB4DA-0FCF-C64D-02FD-1BC448629915}"/>
          </ac:picMkLst>
        </pc:picChg>
        <pc:picChg chg="add del mod ord">
          <ac:chgData name="Naveen Rahela" userId="bea92efae2126513" providerId="LiveId" clId="{F2FEEC6C-DA9C-453C-9283-18D831B633BC}" dt="2023-07-20T15:13:04.188" v="1736" actId="478"/>
          <ac:picMkLst>
            <pc:docMk/>
            <pc:sldMk cId="2969524300" sldId="292"/>
            <ac:picMk id="7" creationId="{4950C0E6-4B61-8F2B-B738-947675CC8658}"/>
          </ac:picMkLst>
        </pc:picChg>
        <pc:picChg chg="add">
          <ac:chgData name="Naveen Rahela" userId="bea92efae2126513" providerId="LiveId" clId="{F2FEEC6C-DA9C-453C-9283-18D831B633BC}" dt="2023-07-20T15:13:05.071" v="1737" actId="22"/>
          <ac:picMkLst>
            <pc:docMk/>
            <pc:sldMk cId="2969524300" sldId="292"/>
            <ac:picMk id="10" creationId="{22760C57-24E4-2491-EA08-1EFDA905BFAB}"/>
          </ac:picMkLst>
        </pc:picChg>
      </pc:sldChg>
      <pc:sldChg chg="modSp new mod ord">
        <pc:chgData name="Naveen Rahela" userId="bea92efae2126513" providerId="LiveId" clId="{F2FEEC6C-DA9C-453C-9283-18D831B633BC}" dt="2023-07-20T15:14:48.200" v="1747"/>
        <pc:sldMkLst>
          <pc:docMk/>
          <pc:sldMk cId="962753506" sldId="293"/>
        </pc:sldMkLst>
        <pc:spChg chg="mod">
          <ac:chgData name="Naveen Rahela" userId="bea92efae2126513" providerId="LiveId" clId="{F2FEEC6C-DA9C-453C-9283-18D831B633BC}" dt="2023-07-19T13:18:34.404" v="731" actId="20577"/>
          <ac:spMkLst>
            <pc:docMk/>
            <pc:sldMk cId="962753506" sldId="293"/>
            <ac:spMk id="2" creationId="{174257A4-F85D-816F-1D28-C5DCD0FA753A}"/>
          </ac:spMkLst>
        </pc:spChg>
      </pc:sldChg>
      <pc:sldChg chg="modSp mod">
        <pc:chgData name="Naveen Rahela" userId="bea92efae2126513" providerId="LiveId" clId="{F2FEEC6C-DA9C-453C-9283-18D831B633BC}" dt="2023-07-20T15:59:29.708" v="1996" actId="113"/>
        <pc:sldMkLst>
          <pc:docMk/>
          <pc:sldMk cId="3700607330" sldId="294"/>
        </pc:sldMkLst>
        <pc:spChg chg="mod">
          <ac:chgData name="Naveen Rahela" userId="bea92efae2126513" providerId="LiveId" clId="{F2FEEC6C-DA9C-453C-9283-18D831B633BC}" dt="2023-07-20T15:59:29.708" v="1996" actId="113"/>
          <ac:spMkLst>
            <pc:docMk/>
            <pc:sldMk cId="3700607330" sldId="294"/>
            <ac:spMk id="6" creationId="{E614F8CD-4518-B8E6-010C-84E14D24D884}"/>
          </ac:spMkLst>
        </pc:spChg>
      </pc:sldChg>
      <pc:sldChg chg="addSp delSp modSp add mod ord">
        <pc:chgData name="Naveen Rahela" userId="bea92efae2126513" providerId="LiveId" clId="{F2FEEC6C-DA9C-453C-9283-18D831B633BC}" dt="2023-07-20T16:04:40.093" v="2292" actId="14100"/>
        <pc:sldMkLst>
          <pc:docMk/>
          <pc:sldMk cId="2159444292" sldId="295"/>
        </pc:sldMkLst>
        <pc:spChg chg="mod">
          <ac:chgData name="Naveen Rahela" userId="bea92efae2126513" providerId="LiveId" clId="{F2FEEC6C-DA9C-453C-9283-18D831B633BC}" dt="2023-07-19T13:21:51.192" v="906" actId="20577"/>
          <ac:spMkLst>
            <pc:docMk/>
            <pc:sldMk cId="2159444292" sldId="295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3:19:52.359" v="771" actId="1076"/>
          <ac:spMkLst>
            <pc:docMk/>
            <pc:sldMk cId="2159444292" sldId="295"/>
            <ac:spMk id="4" creationId="{05BC3578-D213-72D8-67BA-F8ABBD0E19A9}"/>
          </ac:spMkLst>
        </pc:spChg>
        <pc:spChg chg="mod">
          <ac:chgData name="Naveen Rahela" userId="bea92efae2126513" providerId="LiveId" clId="{F2FEEC6C-DA9C-453C-9283-18D831B633BC}" dt="2023-07-20T16:04:20.845" v="2285" actId="20577"/>
          <ac:spMkLst>
            <pc:docMk/>
            <pc:sldMk cId="2159444292" sldId="295"/>
            <ac:spMk id="6" creationId="{E614F8CD-4518-B8E6-010C-84E14D24D884}"/>
          </ac:spMkLst>
        </pc:spChg>
        <pc:spChg chg="del">
          <ac:chgData name="Naveen Rahela" userId="bea92efae2126513" providerId="LiveId" clId="{F2FEEC6C-DA9C-453C-9283-18D831B633BC}" dt="2023-07-19T13:19:54.201" v="772" actId="478"/>
          <ac:spMkLst>
            <pc:docMk/>
            <pc:sldMk cId="2159444292" sldId="295"/>
            <ac:spMk id="8" creationId="{AE93B61A-F929-6AA9-EE0B-4DDADE6DA88E}"/>
          </ac:spMkLst>
        </pc:spChg>
        <pc:spChg chg="add mod">
          <ac:chgData name="Naveen Rahela" userId="bea92efae2126513" providerId="LiveId" clId="{F2FEEC6C-DA9C-453C-9283-18D831B633BC}" dt="2023-07-20T16:03:35.426" v="2260" actId="14100"/>
          <ac:spMkLst>
            <pc:docMk/>
            <pc:sldMk cId="2159444292" sldId="295"/>
            <ac:spMk id="8" creationId="{F8505998-1667-69DE-16E5-3B2E8D131E08}"/>
          </ac:spMkLst>
        </pc:spChg>
        <pc:spChg chg="add mod">
          <ac:chgData name="Naveen Rahela" userId="bea92efae2126513" providerId="LiveId" clId="{F2FEEC6C-DA9C-453C-9283-18D831B633BC}" dt="2023-07-20T16:04:40.093" v="2292" actId="14100"/>
          <ac:spMkLst>
            <pc:docMk/>
            <pc:sldMk cId="2159444292" sldId="295"/>
            <ac:spMk id="9" creationId="{224AA7C4-9CD2-A18C-5B19-9E89ED7D73B6}"/>
          </ac:spMkLst>
        </pc:spChg>
        <pc:picChg chg="del">
          <ac:chgData name="Naveen Rahela" userId="bea92efae2126513" providerId="LiveId" clId="{F2FEEC6C-DA9C-453C-9283-18D831B633BC}" dt="2023-07-19T13:19:16.529" v="765" actId="478"/>
          <ac:picMkLst>
            <pc:docMk/>
            <pc:sldMk cId="2159444292" sldId="295"/>
            <ac:picMk id="3" creationId="{BCF941FB-89F6-8EE2-74C1-D90C14255FC8}"/>
          </ac:picMkLst>
        </pc:picChg>
        <pc:picChg chg="add del mod ord">
          <ac:chgData name="Naveen Rahela" userId="bea92efae2126513" providerId="LiveId" clId="{F2FEEC6C-DA9C-453C-9283-18D831B633BC}" dt="2023-07-19T13:20:56.781" v="793" actId="478"/>
          <ac:picMkLst>
            <pc:docMk/>
            <pc:sldMk cId="2159444292" sldId="295"/>
            <ac:picMk id="5" creationId="{752B5024-E7BC-29C9-8A3F-C6759F5118C7}"/>
          </ac:picMkLst>
        </pc:picChg>
        <pc:picChg chg="add mod">
          <ac:chgData name="Naveen Rahela" userId="bea92efae2126513" providerId="LiveId" clId="{F2FEEC6C-DA9C-453C-9283-18D831B633BC}" dt="2023-07-20T16:04:26.823" v="2288" actId="1076"/>
          <ac:picMkLst>
            <pc:docMk/>
            <pc:sldMk cId="2159444292" sldId="295"/>
            <ac:picMk id="5" creationId="{F76B083A-7A35-1CF4-E726-36E974AD580D}"/>
          </ac:picMkLst>
        </pc:picChg>
        <pc:picChg chg="add del mod">
          <ac:chgData name="Naveen Rahela" userId="bea92efae2126513" providerId="LiveId" clId="{F2FEEC6C-DA9C-453C-9283-18D831B633BC}" dt="2023-07-20T15:30:37.307" v="1890" actId="478"/>
          <ac:picMkLst>
            <pc:docMk/>
            <pc:sldMk cId="2159444292" sldId="295"/>
            <ac:picMk id="7" creationId="{9BB80243-9C2A-8DF9-AD42-D49EFF3AD777}"/>
          </ac:picMkLst>
        </pc:picChg>
      </pc:sldChg>
      <pc:sldChg chg="modSp add del mod ord">
        <pc:chgData name="Naveen Rahela" userId="bea92efae2126513" providerId="LiveId" clId="{F2FEEC6C-DA9C-453C-9283-18D831B633BC}" dt="2023-07-20T15:14:43.843" v="1745" actId="47"/>
        <pc:sldMkLst>
          <pc:docMk/>
          <pc:sldMk cId="3481667260" sldId="296"/>
        </pc:sldMkLst>
        <pc:spChg chg="mod">
          <ac:chgData name="Naveen Rahela" userId="bea92efae2126513" providerId="LiveId" clId="{F2FEEC6C-DA9C-453C-9283-18D831B633BC}" dt="2023-07-19T13:21:43.314" v="883" actId="20577"/>
          <ac:spMkLst>
            <pc:docMk/>
            <pc:sldMk cId="3481667260" sldId="296"/>
            <ac:spMk id="2" creationId="{D3EA31E6-2532-B4A2-FC97-D147ECA572C2}"/>
          </ac:spMkLst>
        </pc:spChg>
        <pc:spChg chg="mod">
          <ac:chgData name="Naveen Rahela" userId="bea92efae2126513" providerId="LiveId" clId="{F2FEEC6C-DA9C-453C-9283-18D831B633BC}" dt="2023-07-19T13:20:22.269" v="774"/>
          <ac:spMkLst>
            <pc:docMk/>
            <pc:sldMk cId="3481667260" sldId="296"/>
            <ac:spMk id="6" creationId="{E614F8CD-4518-B8E6-010C-84E14D24D884}"/>
          </ac:spMkLst>
        </pc:spChg>
      </pc:sldChg>
      <pc:sldChg chg="modSp add mod ord">
        <pc:chgData name="Naveen Rahela" userId="bea92efae2126513" providerId="LiveId" clId="{F2FEEC6C-DA9C-453C-9283-18D831B633BC}" dt="2023-07-20T16:02:53.873" v="2221" actId="6549"/>
        <pc:sldMkLst>
          <pc:docMk/>
          <pc:sldMk cId="1333117528" sldId="297"/>
        </pc:sldMkLst>
        <pc:spChg chg="mod">
          <ac:chgData name="Naveen Rahela" userId="bea92efae2126513" providerId="LiveId" clId="{F2FEEC6C-DA9C-453C-9283-18D831B633BC}" dt="2023-07-20T16:02:53.873" v="2221" actId="6549"/>
          <ac:spMkLst>
            <pc:docMk/>
            <pc:sldMk cId="1333117528" sldId="297"/>
            <ac:spMk id="2" creationId="{174257A4-F85D-816F-1D28-C5DCD0FA753A}"/>
          </ac:spMkLst>
        </pc:spChg>
      </pc:sldChg>
      <pc:sldChg chg="addSp delSp modSp add mod">
        <pc:chgData name="Naveen Rahela" userId="bea92efae2126513" providerId="LiveId" clId="{F2FEEC6C-DA9C-453C-9283-18D831B633BC}" dt="2023-07-20T16:31:33.625" v="2968" actId="1076"/>
        <pc:sldMkLst>
          <pc:docMk/>
          <pc:sldMk cId="3618087805" sldId="298"/>
        </pc:sldMkLst>
        <pc:spChg chg="mod">
          <ac:chgData name="Naveen Rahela" userId="bea92efae2126513" providerId="LiveId" clId="{F2FEEC6C-DA9C-453C-9283-18D831B633BC}" dt="2023-07-19T13:22:14.534" v="907"/>
          <ac:spMkLst>
            <pc:docMk/>
            <pc:sldMk cId="3618087805" sldId="298"/>
            <ac:spMk id="2" creationId="{D3EA31E6-2532-B4A2-FC97-D147ECA572C2}"/>
          </ac:spMkLst>
        </pc:spChg>
        <pc:spChg chg="add del mod">
          <ac:chgData name="Naveen Rahela" userId="bea92efae2126513" providerId="LiveId" clId="{F2FEEC6C-DA9C-453C-9283-18D831B633BC}" dt="2023-07-19T13:27:44.729" v="983" actId="478"/>
          <ac:spMkLst>
            <pc:docMk/>
            <pc:sldMk cId="3618087805" sldId="298"/>
            <ac:spMk id="3" creationId="{EF22E628-33E6-56B4-03AE-22092E4509BD}"/>
          </ac:spMkLst>
        </pc:spChg>
        <pc:spChg chg="del">
          <ac:chgData name="Naveen Rahela" userId="bea92efae2126513" providerId="LiveId" clId="{F2FEEC6C-DA9C-453C-9283-18D831B633BC}" dt="2023-07-19T13:23:39.793" v="963" actId="478"/>
          <ac:spMkLst>
            <pc:docMk/>
            <pc:sldMk cId="3618087805" sldId="298"/>
            <ac:spMk id="4" creationId="{05BC3578-D213-72D8-67BA-F8ABBD0E19A9}"/>
          </ac:spMkLst>
        </pc:spChg>
        <pc:spChg chg="mod">
          <ac:chgData name="Naveen Rahela" userId="bea92efae2126513" providerId="LiveId" clId="{F2FEEC6C-DA9C-453C-9283-18D831B633BC}" dt="2023-07-20T16:20:53.472" v="2749" actId="20577"/>
          <ac:spMkLst>
            <pc:docMk/>
            <pc:sldMk cId="3618087805" sldId="298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20T16:31:33.625" v="2968" actId="1076"/>
          <ac:spMkLst>
            <pc:docMk/>
            <pc:sldMk cId="3618087805" sldId="298"/>
            <ac:spMk id="8" creationId="{9E868588-AB7F-E65F-21F7-E7FD6A0689B0}"/>
          </ac:spMkLst>
        </pc:spChg>
        <pc:picChg chg="add del mod">
          <ac:chgData name="Naveen Rahela" userId="bea92efae2126513" providerId="LiveId" clId="{F2FEEC6C-DA9C-453C-9283-18D831B633BC}" dt="2023-07-20T15:42:20.352" v="1986" actId="478"/>
          <ac:picMkLst>
            <pc:docMk/>
            <pc:sldMk cId="3618087805" sldId="298"/>
            <ac:picMk id="4" creationId="{2AE9535B-60DA-3141-52C1-31C0707F0A2B}"/>
          </ac:picMkLst>
        </pc:picChg>
        <pc:picChg chg="add mod">
          <ac:chgData name="Naveen Rahela" userId="bea92efae2126513" providerId="LiveId" clId="{F2FEEC6C-DA9C-453C-9283-18D831B633BC}" dt="2023-07-20T16:20:18.770" v="2624" actId="1076"/>
          <ac:picMkLst>
            <pc:docMk/>
            <pc:sldMk cId="3618087805" sldId="298"/>
            <ac:picMk id="7" creationId="{62E88B2A-3D30-2145-8A97-C112E1B30ED9}"/>
          </ac:picMkLst>
        </pc:picChg>
        <pc:picChg chg="del">
          <ac:chgData name="Naveen Rahela" userId="bea92efae2126513" providerId="LiveId" clId="{F2FEEC6C-DA9C-453C-9283-18D831B633BC}" dt="2023-07-19T13:22:28.364" v="910" actId="478"/>
          <ac:picMkLst>
            <pc:docMk/>
            <pc:sldMk cId="3618087805" sldId="298"/>
            <ac:picMk id="7" creationId="{9BB80243-9C2A-8DF9-AD42-D49EFF3AD777}"/>
          </ac:picMkLst>
        </pc:picChg>
      </pc:sldChg>
      <pc:sldChg chg="add del">
        <pc:chgData name="Naveen Rahela" userId="bea92efae2126513" providerId="LiveId" clId="{F2FEEC6C-DA9C-453C-9283-18D831B633BC}" dt="2023-07-19T13:22:24.688" v="909" actId="47"/>
        <pc:sldMkLst>
          <pc:docMk/>
          <pc:sldMk cId="1457673463" sldId="299"/>
        </pc:sldMkLst>
      </pc:sldChg>
      <pc:sldChg chg="modSp mod">
        <pc:chgData name="Naveen Rahela" userId="bea92efae2126513" providerId="LiveId" clId="{F2FEEC6C-DA9C-453C-9283-18D831B633BC}" dt="2023-07-20T15:59:06.967" v="1992" actId="108"/>
        <pc:sldMkLst>
          <pc:docMk/>
          <pc:sldMk cId="212810637" sldId="302"/>
        </pc:sldMkLst>
        <pc:spChg chg="mod">
          <ac:chgData name="Naveen Rahela" userId="bea92efae2126513" providerId="LiveId" clId="{F2FEEC6C-DA9C-453C-9283-18D831B633BC}" dt="2023-07-20T15:59:06.967" v="1992" actId="108"/>
          <ac:spMkLst>
            <pc:docMk/>
            <pc:sldMk cId="212810637" sldId="302"/>
            <ac:spMk id="6" creationId="{E614F8CD-4518-B8E6-010C-84E14D24D884}"/>
          </ac:spMkLst>
        </pc:spChg>
      </pc:sldChg>
      <pc:sldChg chg="addSp delSp modSp mod">
        <pc:chgData name="Naveen Rahela" userId="bea92efae2126513" providerId="LiveId" clId="{F2FEEC6C-DA9C-453C-9283-18D831B633BC}" dt="2023-07-20T16:25:51.954" v="2792" actId="167"/>
        <pc:sldMkLst>
          <pc:docMk/>
          <pc:sldMk cId="2053603567" sldId="304"/>
        </pc:sldMkLst>
        <pc:spChg chg="mod">
          <ac:chgData name="Naveen Rahela" userId="bea92efae2126513" providerId="LiveId" clId="{F2FEEC6C-DA9C-453C-9283-18D831B633BC}" dt="2023-07-20T15:19:15.770" v="1819" actId="20577"/>
          <ac:spMkLst>
            <pc:docMk/>
            <pc:sldMk cId="2053603567" sldId="304"/>
            <ac:spMk id="6" creationId="{E614F8CD-4518-B8E6-010C-84E14D24D884}"/>
          </ac:spMkLst>
        </pc:spChg>
        <pc:picChg chg="add del mod ord">
          <ac:chgData name="Naveen Rahela" userId="bea92efae2126513" providerId="LiveId" clId="{F2FEEC6C-DA9C-453C-9283-18D831B633BC}" dt="2023-07-20T16:25:51.954" v="2792" actId="167"/>
          <ac:picMkLst>
            <pc:docMk/>
            <pc:sldMk cId="2053603567" sldId="304"/>
            <ac:picMk id="4" creationId="{15750E9B-FEDA-A88D-69A8-D1754CB91322}"/>
          </ac:picMkLst>
        </pc:picChg>
        <pc:picChg chg="add del mod ord">
          <ac:chgData name="Naveen Rahela" userId="bea92efae2126513" providerId="LiveId" clId="{F2FEEC6C-DA9C-453C-9283-18D831B633BC}" dt="2023-07-20T16:25:50.289" v="2790" actId="22"/>
          <ac:picMkLst>
            <pc:docMk/>
            <pc:sldMk cId="2053603567" sldId="304"/>
            <ac:picMk id="7" creationId="{DE71A977-0CF3-DB73-EAF5-FB4F6BA89775}"/>
          </ac:picMkLst>
        </pc:picChg>
      </pc:sldChg>
      <pc:sldChg chg="addSp modSp add mod">
        <pc:chgData name="Naveen Rahela" userId="bea92efae2126513" providerId="LiveId" clId="{F2FEEC6C-DA9C-453C-9283-18D831B633BC}" dt="2023-07-20T16:07:38.271" v="2442" actId="113"/>
        <pc:sldMkLst>
          <pc:docMk/>
          <pc:sldMk cId="2990607019" sldId="305"/>
        </pc:sldMkLst>
        <pc:spChg chg="add mod">
          <ac:chgData name="Naveen Rahela" userId="bea92efae2126513" providerId="LiveId" clId="{F2FEEC6C-DA9C-453C-9283-18D831B633BC}" dt="2023-07-20T15:31:21.094" v="1903" actId="14100"/>
          <ac:spMkLst>
            <pc:docMk/>
            <pc:sldMk cId="2990607019" sldId="305"/>
            <ac:spMk id="3" creationId="{C341956D-EBC4-E998-315A-0A40C09C6574}"/>
          </ac:spMkLst>
        </pc:spChg>
        <pc:spChg chg="mod">
          <ac:chgData name="Naveen Rahela" userId="bea92efae2126513" providerId="LiveId" clId="{F2FEEC6C-DA9C-453C-9283-18D831B633BC}" dt="2023-07-20T16:07:38.271" v="2442" actId="113"/>
          <ac:spMkLst>
            <pc:docMk/>
            <pc:sldMk cId="2990607019" sldId="305"/>
            <ac:spMk id="6" creationId="{E614F8CD-4518-B8E6-010C-84E14D24D884}"/>
          </ac:spMkLst>
        </pc:spChg>
        <pc:cxnChg chg="add mod">
          <ac:chgData name="Naveen Rahela" userId="bea92efae2126513" providerId="LiveId" clId="{F2FEEC6C-DA9C-453C-9283-18D831B633BC}" dt="2023-07-20T16:06:52.028" v="2431" actId="1076"/>
          <ac:cxnSpMkLst>
            <pc:docMk/>
            <pc:sldMk cId="2990607019" sldId="305"/>
            <ac:cxnSpMk id="8" creationId="{CBDA73A5-9A8F-AE8D-34D3-3515316688B6}"/>
          </ac:cxnSpMkLst>
        </pc:cxnChg>
      </pc:sldChg>
      <pc:sldChg chg="addSp delSp modSp add mod">
        <pc:chgData name="Naveen Rahela" userId="bea92efae2126513" providerId="LiveId" clId="{F2FEEC6C-DA9C-453C-9283-18D831B633BC}" dt="2023-07-20T16:07:26.384" v="2441" actId="113"/>
        <pc:sldMkLst>
          <pc:docMk/>
          <pc:sldMk cId="3468250637" sldId="306"/>
        </pc:sldMkLst>
        <pc:spChg chg="mod">
          <ac:chgData name="Naveen Rahela" userId="bea92efae2126513" providerId="LiveId" clId="{F2FEEC6C-DA9C-453C-9283-18D831B633BC}" dt="2023-07-20T16:07:26.384" v="2441" actId="113"/>
          <ac:spMkLst>
            <pc:docMk/>
            <pc:sldMk cId="3468250637" sldId="306"/>
            <ac:spMk id="6" creationId="{E614F8CD-4518-B8E6-010C-84E14D24D884}"/>
          </ac:spMkLst>
        </pc:spChg>
        <pc:spChg chg="add del mod">
          <ac:chgData name="Naveen Rahela" userId="bea92efae2126513" providerId="LiveId" clId="{F2FEEC6C-DA9C-453C-9283-18D831B633BC}" dt="2023-07-20T16:05:05.297" v="2297" actId="478"/>
          <ac:spMkLst>
            <pc:docMk/>
            <pc:sldMk cId="3468250637" sldId="306"/>
            <ac:spMk id="8" creationId="{1DA6968B-04B4-673D-8647-624DC2C2A2BD}"/>
          </ac:spMkLst>
        </pc:spChg>
        <pc:spChg chg="add mod">
          <ac:chgData name="Naveen Rahela" userId="bea92efae2126513" providerId="LiveId" clId="{F2FEEC6C-DA9C-453C-9283-18D831B633BC}" dt="2023-07-20T16:06:20.387" v="2418" actId="14100"/>
          <ac:spMkLst>
            <pc:docMk/>
            <pc:sldMk cId="3468250637" sldId="306"/>
            <ac:spMk id="9" creationId="{2D4F5FD5-593D-F99A-972B-4015D162D885}"/>
          </ac:spMkLst>
        </pc:spChg>
        <pc:picChg chg="del">
          <ac:chgData name="Naveen Rahela" userId="bea92efae2126513" providerId="LiveId" clId="{F2FEEC6C-DA9C-453C-9283-18D831B633BC}" dt="2023-07-20T15:34:56.362" v="1958" actId="478"/>
          <ac:picMkLst>
            <pc:docMk/>
            <pc:sldMk cId="3468250637" sldId="306"/>
            <ac:picMk id="5" creationId="{F76B083A-7A35-1CF4-E726-36E974AD580D}"/>
          </ac:picMkLst>
        </pc:picChg>
        <pc:picChg chg="add mod">
          <ac:chgData name="Naveen Rahela" userId="bea92efae2126513" providerId="LiveId" clId="{F2FEEC6C-DA9C-453C-9283-18D831B633BC}" dt="2023-07-20T16:04:50.588" v="2295" actId="14100"/>
          <ac:picMkLst>
            <pc:docMk/>
            <pc:sldMk cId="3468250637" sldId="306"/>
            <ac:picMk id="7" creationId="{7B861226-D589-1CF3-D2E7-312DDFE5BB49}"/>
          </ac:picMkLst>
        </pc:picChg>
      </pc:sldChg>
      <pc:sldChg chg="addSp delSp modSp add mod">
        <pc:chgData name="Naveen Rahela" userId="bea92efae2126513" providerId="LiveId" clId="{F2FEEC6C-DA9C-453C-9283-18D831B633BC}" dt="2023-07-20T16:18:46.465" v="2467" actId="1076"/>
        <pc:sldMkLst>
          <pc:docMk/>
          <pc:sldMk cId="1645111245" sldId="307"/>
        </pc:sldMkLst>
        <pc:spChg chg="del mod">
          <ac:chgData name="Naveen Rahela" userId="bea92efae2126513" providerId="LiveId" clId="{F2FEEC6C-DA9C-453C-9283-18D831B633BC}" dt="2023-07-20T15:37:40.895" v="1967" actId="478"/>
          <ac:spMkLst>
            <pc:docMk/>
            <pc:sldMk cId="1645111245" sldId="307"/>
            <ac:spMk id="3" creationId="{C341956D-EBC4-E998-315A-0A40C09C6574}"/>
          </ac:spMkLst>
        </pc:spChg>
        <pc:spChg chg="del">
          <ac:chgData name="Naveen Rahela" userId="bea92efae2126513" providerId="LiveId" clId="{F2FEEC6C-DA9C-453C-9283-18D831B633BC}" dt="2023-07-20T15:37:39.527" v="1965" actId="478"/>
          <ac:spMkLst>
            <pc:docMk/>
            <pc:sldMk cId="1645111245" sldId="307"/>
            <ac:spMk id="4" creationId="{05BC3578-D213-72D8-67BA-F8ABBD0E19A9}"/>
          </ac:spMkLst>
        </pc:spChg>
        <pc:spChg chg="mod">
          <ac:chgData name="Naveen Rahela" userId="bea92efae2126513" providerId="LiveId" clId="{F2FEEC6C-DA9C-453C-9283-18D831B633BC}" dt="2023-07-20T16:18:34.735" v="2465" actId="20577"/>
          <ac:spMkLst>
            <pc:docMk/>
            <pc:sldMk cId="1645111245" sldId="307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20T16:18:46.465" v="2467" actId="1076"/>
          <ac:spMkLst>
            <pc:docMk/>
            <pc:sldMk cId="1645111245" sldId="307"/>
            <ac:spMk id="9" creationId="{84D95DCC-FD58-0B94-3A44-407C60F149F3}"/>
          </ac:spMkLst>
        </pc:spChg>
        <pc:picChg chg="del">
          <ac:chgData name="Naveen Rahela" userId="bea92efae2126513" providerId="LiveId" clId="{F2FEEC6C-DA9C-453C-9283-18D831B633BC}" dt="2023-07-20T15:37:37.308" v="1964" actId="478"/>
          <ac:picMkLst>
            <pc:docMk/>
            <pc:sldMk cId="1645111245" sldId="307"/>
            <ac:picMk id="7" creationId="{9BB80243-9C2A-8DF9-AD42-D49EFF3AD777}"/>
          </ac:picMkLst>
        </pc:picChg>
        <pc:picChg chg="add mod">
          <ac:chgData name="Naveen Rahela" userId="bea92efae2126513" providerId="LiveId" clId="{F2FEEC6C-DA9C-453C-9283-18D831B633BC}" dt="2023-07-20T16:07:17.721" v="2436" actId="1076"/>
          <ac:picMkLst>
            <pc:docMk/>
            <pc:sldMk cId="1645111245" sldId="307"/>
            <ac:picMk id="8" creationId="{54CBB9BE-647C-2E45-0DCD-A1DD1D3FD981}"/>
          </ac:picMkLst>
        </pc:picChg>
      </pc:sldChg>
      <pc:sldChg chg="new del">
        <pc:chgData name="Naveen Rahela" userId="bea92efae2126513" providerId="LiveId" clId="{F2FEEC6C-DA9C-453C-9283-18D831B633BC}" dt="2023-07-20T15:37:31.721" v="1962" actId="2696"/>
        <pc:sldMkLst>
          <pc:docMk/>
          <pc:sldMk cId="4003818861" sldId="307"/>
        </pc:sldMkLst>
      </pc:sldChg>
      <pc:sldChg chg="addSp delSp modSp add mod">
        <pc:chgData name="Naveen Rahela" userId="bea92efae2126513" providerId="LiveId" clId="{F2FEEC6C-DA9C-453C-9283-18D831B633BC}" dt="2023-07-20T16:19:21.991" v="2520" actId="20577"/>
        <pc:sldMkLst>
          <pc:docMk/>
          <pc:sldMk cId="728133107" sldId="308"/>
        </pc:sldMkLst>
        <pc:spChg chg="mod">
          <ac:chgData name="Naveen Rahela" userId="bea92efae2126513" providerId="LiveId" clId="{F2FEEC6C-DA9C-453C-9283-18D831B633BC}" dt="2023-07-20T16:19:21.991" v="2520" actId="20577"/>
          <ac:spMkLst>
            <pc:docMk/>
            <pc:sldMk cId="728133107" sldId="308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20T16:19:01.033" v="2470" actId="1076"/>
          <ac:spMkLst>
            <pc:docMk/>
            <pc:sldMk cId="728133107" sldId="308"/>
            <ac:spMk id="9" creationId="{C8CA524F-9B99-A112-E1DA-CECC9768DC65}"/>
          </ac:spMkLst>
        </pc:spChg>
        <pc:picChg chg="add del">
          <ac:chgData name="Naveen Rahela" userId="bea92efae2126513" providerId="LiveId" clId="{F2FEEC6C-DA9C-453C-9283-18D831B633BC}" dt="2023-07-20T16:07:00.015" v="2432" actId="478"/>
          <ac:picMkLst>
            <pc:docMk/>
            <pc:sldMk cId="728133107" sldId="308"/>
            <ac:picMk id="4" creationId="{EE6FB1DC-25AF-FCC3-3477-B1221B518327}"/>
          </ac:picMkLst>
        </pc:picChg>
        <pc:picChg chg="add mod">
          <ac:chgData name="Naveen Rahela" userId="bea92efae2126513" providerId="LiveId" clId="{F2FEEC6C-DA9C-453C-9283-18D831B633BC}" dt="2023-07-20T16:18:54.899" v="2468" actId="1076"/>
          <ac:picMkLst>
            <pc:docMk/>
            <pc:sldMk cId="728133107" sldId="308"/>
            <ac:picMk id="7" creationId="{9ECD5296-9A5E-426F-4DE6-39AF3A838A41}"/>
          </ac:picMkLst>
        </pc:picChg>
        <pc:picChg chg="del">
          <ac:chgData name="Naveen Rahela" userId="bea92efae2126513" providerId="LiveId" clId="{F2FEEC6C-DA9C-453C-9283-18D831B633BC}" dt="2023-07-20T15:39:46.664" v="1970" actId="478"/>
          <ac:picMkLst>
            <pc:docMk/>
            <pc:sldMk cId="728133107" sldId="308"/>
            <ac:picMk id="8" creationId="{54CBB9BE-647C-2E45-0DCD-A1DD1D3FD981}"/>
          </ac:picMkLst>
        </pc:picChg>
      </pc:sldChg>
      <pc:sldChg chg="addSp delSp modSp add mod">
        <pc:chgData name="Naveen Rahela" userId="bea92efae2126513" providerId="LiveId" clId="{F2FEEC6C-DA9C-453C-9283-18D831B633BC}" dt="2023-07-20T16:31:24.217" v="2966" actId="14100"/>
        <pc:sldMkLst>
          <pc:docMk/>
          <pc:sldMk cId="3884660568" sldId="309"/>
        </pc:sldMkLst>
        <pc:spChg chg="mod">
          <ac:chgData name="Naveen Rahela" userId="bea92efae2126513" providerId="LiveId" clId="{F2FEEC6C-DA9C-453C-9283-18D831B633BC}" dt="2023-07-20T16:20:00.297" v="2619" actId="113"/>
          <ac:spMkLst>
            <pc:docMk/>
            <pc:sldMk cId="3884660568" sldId="309"/>
            <ac:spMk id="6" creationId="{E614F8CD-4518-B8E6-010C-84E14D24D884}"/>
          </ac:spMkLst>
        </pc:spChg>
        <pc:spChg chg="add mod">
          <ac:chgData name="Naveen Rahela" userId="bea92efae2126513" providerId="LiveId" clId="{F2FEEC6C-DA9C-453C-9283-18D831B633BC}" dt="2023-07-20T16:31:10.110" v="2961" actId="1076"/>
          <ac:spMkLst>
            <pc:docMk/>
            <pc:sldMk cId="3884660568" sldId="309"/>
            <ac:spMk id="8" creationId="{6005B5FF-8BDA-1D2D-AFE7-3F65300EB4C7}"/>
          </ac:spMkLst>
        </pc:spChg>
        <pc:spChg chg="add mod">
          <ac:chgData name="Naveen Rahela" userId="bea92efae2126513" providerId="LiveId" clId="{F2FEEC6C-DA9C-453C-9283-18D831B633BC}" dt="2023-07-20T16:31:24.217" v="2966" actId="14100"/>
          <ac:spMkLst>
            <pc:docMk/>
            <pc:sldMk cId="3884660568" sldId="309"/>
            <ac:spMk id="9" creationId="{E70DB017-A2DB-36F9-7DE1-E98BB4CF2537}"/>
          </ac:spMkLst>
        </pc:spChg>
        <pc:picChg chg="del">
          <ac:chgData name="Naveen Rahela" userId="bea92efae2126513" providerId="LiveId" clId="{F2FEEC6C-DA9C-453C-9283-18D831B633BC}" dt="2023-07-20T15:41:42.760" v="1983" actId="478"/>
          <ac:picMkLst>
            <pc:docMk/>
            <pc:sldMk cId="3884660568" sldId="309"/>
            <ac:picMk id="4" creationId="{EE6FB1DC-25AF-FCC3-3477-B1221B518327}"/>
          </ac:picMkLst>
        </pc:picChg>
        <pc:picChg chg="add mod">
          <ac:chgData name="Naveen Rahela" userId="bea92efae2126513" providerId="LiveId" clId="{F2FEEC6C-DA9C-453C-9283-18D831B633BC}" dt="2023-07-20T16:31:20.756" v="2965" actId="1076"/>
          <ac:picMkLst>
            <pc:docMk/>
            <pc:sldMk cId="3884660568" sldId="309"/>
            <ac:picMk id="5" creationId="{BE977C0B-A74A-ACFB-9F5B-DFABA2E6E238}"/>
          </ac:picMkLst>
        </pc:picChg>
        <pc:picChg chg="del">
          <ac:chgData name="Naveen Rahela" userId="bea92efae2126513" providerId="LiveId" clId="{F2FEEC6C-DA9C-453C-9283-18D831B633BC}" dt="2023-07-20T15:41:42.057" v="1982" actId="478"/>
          <ac:picMkLst>
            <pc:docMk/>
            <pc:sldMk cId="3884660568" sldId="309"/>
            <ac:picMk id="7" creationId="{9ECD5296-9A5E-426F-4DE6-39AF3A838A41}"/>
          </ac:picMkLst>
        </pc:picChg>
      </pc:sldChg>
      <pc:sldChg chg="modSp add del mod">
        <pc:chgData name="Naveen Rahela" userId="bea92efae2126513" providerId="LiveId" clId="{F2FEEC6C-DA9C-453C-9283-18D831B633BC}" dt="2023-07-20T16:20:12.051" v="2622" actId="47"/>
        <pc:sldMkLst>
          <pc:docMk/>
          <pc:sldMk cId="4035304322" sldId="310"/>
        </pc:sldMkLst>
        <pc:picChg chg="mod">
          <ac:chgData name="Naveen Rahela" userId="bea92efae2126513" providerId="LiveId" clId="{F2FEEC6C-DA9C-453C-9283-18D831B633BC}" dt="2023-07-20T16:20:06.010" v="2621" actId="1076"/>
          <ac:picMkLst>
            <pc:docMk/>
            <pc:sldMk cId="4035304322" sldId="310"/>
            <ac:picMk id="5" creationId="{BE977C0B-A74A-ACFB-9F5B-DFABA2E6E238}"/>
          </ac:picMkLst>
        </pc:picChg>
      </pc:sldChg>
      <pc:sldChg chg="modSp new mod">
        <pc:chgData name="Naveen Rahela" userId="bea92efae2126513" providerId="LiveId" clId="{F2FEEC6C-DA9C-453C-9283-18D831B633BC}" dt="2023-07-20T16:30:33.738" v="2959" actId="20577"/>
        <pc:sldMkLst>
          <pc:docMk/>
          <pc:sldMk cId="4102558082" sldId="311"/>
        </pc:sldMkLst>
        <pc:spChg chg="mod">
          <ac:chgData name="Naveen Rahela" userId="bea92efae2126513" providerId="LiveId" clId="{F2FEEC6C-DA9C-453C-9283-18D831B633BC}" dt="2023-07-20T16:21:08.308" v="2765" actId="313"/>
          <ac:spMkLst>
            <pc:docMk/>
            <pc:sldMk cId="4102558082" sldId="311"/>
            <ac:spMk id="2" creationId="{4FACA602-81BC-2D34-44D1-BE0117B9E1E0}"/>
          </ac:spMkLst>
        </pc:spChg>
        <pc:spChg chg="mod">
          <ac:chgData name="Naveen Rahela" userId="bea92efae2126513" providerId="LiveId" clId="{F2FEEC6C-DA9C-453C-9283-18D831B633BC}" dt="2023-07-20T16:30:33.738" v="2959" actId="20577"/>
          <ac:spMkLst>
            <pc:docMk/>
            <pc:sldMk cId="4102558082" sldId="311"/>
            <ac:spMk id="3" creationId="{3556DB82-E770-ECE4-6F01-08479900EFDD}"/>
          </ac:spMkLst>
        </pc:spChg>
      </pc:sldChg>
      <pc:sldMasterChg chg="modSldLayout">
        <pc:chgData name="Naveen Rahela" userId="bea92efae2126513" providerId="LiveId" clId="{F2FEEC6C-DA9C-453C-9283-18D831B633BC}" dt="2023-07-19T12:03:42.389" v="443" actId="1076"/>
        <pc:sldMasterMkLst>
          <pc:docMk/>
          <pc:sldMasterMk cId="816949443" sldId="2147483725"/>
        </pc:sldMasterMkLst>
        <pc:sldLayoutChg chg="addSp modSp mod">
          <pc:chgData name="Naveen Rahela" userId="bea92efae2126513" providerId="LiveId" clId="{F2FEEC6C-DA9C-453C-9283-18D831B633BC}" dt="2023-07-19T12:03:42.389" v="443" actId="1076"/>
          <pc:sldLayoutMkLst>
            <pc:docMk/>
            <pc:sldMasterMk cId="816949443" sldId="2147483725"/>
            <pc:sldLayoutMk cId="2772395164" sldId="2147483721"/>
          </pc:sldLayoutMkLst>
          <pc:picChg chg="add mod">
            <ac:chgData name="Naveen Rahela" userId="bea92efae2126513" providerId="LiveId" clId="{F2FEEC6C-DA9C-453C-9283-18D831B633BC}" dt="2023-07-19T12:03:42.389" v="443" actId="1076"/>
            <ac:picMkLst>
              <pc:docMk/>
              <pc:sldMasterMk cId="816949443" sldId="2147483725"/>
              <pc:sldLayoutMk cId="2772395164" sldId="2147483721"/>
              <ac:picMk id="7" creationId="{5DE2CEE2-2A00-717D-A0C2-7728C6E97660}"/>
            </ac:picMkLst>
          </pc:picChg>
        </pc:sldLayoutChg>
      </pc:sldMasterChg>
    </pc:docChg>
  </pc:docChgLst>
  <pc:docChgLst>
    <pc:chgData name="pooja vekaria" userId="6df468c54be9ae34" providerId="LiveId" clId="{C644D6FC-FF8A-4D1D-8859-065A28482D18}"/>
    <pc:docChg chg="undo custSel addSld delSld modSld sldOrd">
      <pc:chgData name="pooja vekaria" userId="6df468c54be9ae34" providerId="LiveId" clId="{C644D6FC-FF8A-4D1D-8859-065A28482D18}" dt="2023-07-21T17:24:07.829" v="2973"/>
      <pc:docMkLst>
        <pc:docMk/>
      </pc:docMkLst>
      <pc:sldChg chg="addSp delSp modSp mod ord modTransition">
        <pc:chgData name="pooja vekaria" userId="6df468c54be9ae34" providerId="LiveId" clId="{C644D6FC-FF8A-4D1D-8859-065A28482D18}" dt="2023-07-21T17:17:00.158" v="2917"/>
        <pc:sldMkLst>
          <pc:docMk/>
          <pc:sldMk cId="839957836" sldId="261"/>
        </pc:sldMkLst>
        <pc:spChg chg="mod">
          <ac:chgData name="pooja vekaria" userId="6df468c54be9ae34" providerId="LiveId" clId="{C644D6FC-FF8A-4D1D-8859-065A28482D18}" dt="2023-07-20T10:54:53.773" v="2297" actId="20577"/>
          <ac:spMkLst>
            <pc:docMk/>
            <pc:sldMk cId="839957836" sldId="261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20T10:52:47.328" v="2243" actId="478"/>
          <ac:spMkLst>
            <pc:docMk/>
            <pc:sldMk cId="839957836" sldId="261"/>
            <ac:spMk id="8" creationId="{D95E5883-252B-6FB1-B3AD-C1A7062289A9}"/>
          </ac:spMkLst>
        </pc:spChg>
        <pc:spChg chg="del">
          <ac:chgData name="pooja vekaria" userId="6df468c54be9ae34" providerId="LiveId" clId="{C644D6FC-FF8A-4D1D-8859-065A28482D18}" dt="2023-07-20T10:52:46.578" v="2242" actId="478"/>
          <ac:spMkLst>
            <pc:docMk/>
            <pc:sldMk cId="839957836" sldId="261"/>
            <ac:spMk id="9" creationId="{F22B0890-48EF-1DD4-39D3-7207ED38469B}"/>
          </ac:spMkLst>
        </pc:spChg>
        <pc:spChg chg="add mod">
          <ac:chgData name="pooja vekaria" userId="6df468c54be9ae34" providerId="LiveId" clId="{C644D6FC-FF8A-4D1D-8859-065A28482D18}" dt="2023-07-20T10:58:09.012" v="2400" actId="1076"/>
          <ac:spMkLst>
            <pc:docMk/>
            <pc:sldMk cId="839957836" sldId="261"/>
            <ac:spMk id="11" creationId="{DDAA9D08-F545-1F54-F6DD-651B06B22CCC}"/>
          </ac:spMkLst>
        </pc:spChg>
        <pc:picChg chg="add del mod modCrop">
          <ac:chgData name="pooja vekaria" userId="6df468c54be9ae34" providerId="LiveId" clId="{C644D6FC-FF8A-4D1D-8859-065A28482D18}" dt="2023-07-20T10:54:26.075" v="2256" actId="478"/>
          <ac:picMkLst>
            <pc:docMk/>
            <pc:sldMk cId="839957836" sldId="261"/>
            <ac:picMk id="4" creationId="{20E96354-539F-DD81-FD97-9590743D9EA9}"/>
          </ac:picMkLst>
        </pc:picChg>
        <pc:picChg chg="del">
          <ac:chgData name="pooja vekaria" userId="6df468c54be9ae34" providerId="LiveId" clId="{C644D6FC-FF8A-4D1D-8859-065A28482D18}" dt="2023-07-20T10:52:15.735" v="2234" actId="478"/>
          <ac:picMkLst>
            <pc:docMk/>
            <pc:sldMk cId="839957836" sldId="261"/>
            <ac:picMk id="7" creationId="{946B55EB-78C5-7D3B-B502-13B609F3B378}"/>
          </ac:picMkLst>
        </pc:picChg>
        <pc:picChg chg="add mod modCrop">
          <ac:chgData name="pooja vekaria" userId="6df468c54be9ae34" providerId="LiveId" clId="{C644D6FC-FF8A-4D1D-8859-065A28482D18}" dt="2023-07-20T10:58:06.651" v="2399" actId="1076"/>
          <ac:picMkLst>
            <pc:docMk/>
            <pc:sldMk cId="839957836" sldId="261"/>
            <ac:picMk id="10" creationId="{7E89F123-1873-A05E-F43B-76F200254DE8}"/>
          </ac:picMkLst>
        </pc:picChg>
      </pc:sldChg>
      <pc:sldChg chg="delSp modSp mod modTransition">
        <pc:chgData name="pooja vekaria" userId="6df468c54be9ae34" providerId="LiveId" clId="{C644D6FC-FF8A-4D1D-8859-065A28482D18}" dt="2023-07-21T17:16:00.370" v="2909"/>
        <pc:sldMkLst>
          <pc:docMk/>
          <pc:sldMk cId="429052949" sldId="262"/>
        </pc:sldMkLst>
        <pc:spChg chg="mod">
          <ac:chgData name="pooja vekaria" userId="6df468c54be9ae34" providerId="LiveId" clId="{C644D6FC-FF8A-4D1D-8859-065A28482D18}" dt="2023-07-21T17:11:54.602" v="2881" actId="1076"/>
          <ac:spMkLst>
            <pc:docMk/>
            <pc:sldMk cId="429052949" sldId="262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19T11:37:55.697" v="6" actId="478"/>
          <ac:spMkLst>
            <pc:docMk/>
            <pc:sldMk cId="429052949" sldId="262"/>
            <ac:spMk id="8" creationId="{D95E5883-252B-6FB1-B3AD-C1A7062289A9}"/>
          </ac:spMkLst>
        </pc:spChg>
        <pc:spChg chg="mod ord">
          <ac:chgData name="pooja vekaria" userId="6df468c54be9ae34" providerId="LiveId" clId="{C644D6FC-FF8A-4D1D-8859-065A28482D18}" dt="2023-07-19T11:37:54.167" v="5" actId="14100"/>
          <ac:spMkLst>
            <pc:docMk/>
            <pc:sldMk cId="429052949" sldId="262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1:37:23.965" v="0" actId="1076"/>
          <ac:picMkLst>
            <pc:docMk/>
            <pc:sldMk cId="429052949" sldId="262"/>
            <ac:picMk id="4" creationId="{29115602-1EB9-2983-348C-C11D50B37727}"/>
          </ac:picMkLst>
        </pc:picChg>
      </pc:sldChg>
      <pc:sldChg chg="modSp mod modTransition">
        <pc:chgData name="pooja vekaria" userId="6df468c54be9ae34" providerId="LiveId" clId="{C644D6FC-FF8A-4D1D-8859-065A28482D18}" dt="2023-07-21T17:16:31.260" v="2912"/>
        <pc:sldMkLst>
          <pc:docMk/>
          <pc:sldMk cId="2108896635" sldId="263"/>
        </pc:sldMkLst>
        <pc:spChg chg="mod">
          <ac:chgData name="pooja vekaria" userId="6df468c54be9ae34" providerId="LiveId" clId="{C644D6FC-FF8A-4D1D-8859-065A28482D18}" dt="2023-07-19T11:41:28.564" v="99" actId="20577"/>
          <ac:spMkLst>
            <pc:docMk/>
            <pc:sldMk cId="2108896635" sldId="263"/>
            <ac:spMk id="6" creationId="{E614F8CD-4518-B8E6-010C-84E14D24D884}"/>
          </ac:spMkLst>
        </pc:spChg>
        <pc:spChg chg="mod">
          <ac:chgData name="pooja vekaria" userId="6df468c54be9ae34" providerId="LiveId" clId="{C644D6FC-FF8A-4D1D-8859-065A28482D18}" dt="2023-07-19T11:40:55.136" v="72" actId="1076"/>
          <ac:spMkLst>
            <pc:docMk/>
            <pc:sldMk cId="2108896635" sldId="263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1:40:50.793" v="71" actId="14100"/>
          <ac:picMkLst>
            <pc:docMk/>
            <pc:sldMk cId="2108896635" sldId="263"/>
            <ac:picMk id="3" creationId="{CADF57F3-C2CB-C38B-19CB-F6F65F764449}"/>
          </ac:picMkLst>
        </pc:picChg>
      </pc:sldChg>
      <pc:sldChg chg="modSp mod modTransition">
        <pc:chgData name="pooja vekaria" userId="6df468c54be9ae34" providerId="LiveId" clId="{C644D6FC-FF8A-4D1D-8859-065A28482D18}" dt="2023-07-21T17:16:35.664" v="2913"/>
        <pc:sldMkLst>
          <pc:docMk/>
          <pc:sldMk cId="2662769340" sldId="264"/>
        </pc:sldMkLst>
        <pc:spChg chg="mod">
          <ac:chgData name="pooja vekaria" userId="6df468c54be9ae34" providerId="LiveId" clId="{C644D6FC-FF8A-4D1D-8859-065A28482D18}" dt="2023-07-19T11:46:00.770" v="218" actId="20577"/>
          <ac:spMkLst>
            <pc:docMk/>
            <pc:sldMk cId="2662769340" sldId="264"/>
            <ac:spMk id="6" creationId="{E614F8CD-4518-B8E6-010C-84E14D24D884}"/>
          </ac:spMkLst>
        </pc:spChg>
      </pc:sldChg>
      <pc:sldChg chg="modSp mod modTransition">
        <pc:chgData name="pooja vekaria" userId="6df468c54be9ae34" providerId="LiveId" clId="{C644D6FC-FF8A-4D1D-8859-065A28482D18}" dt="2023-07-21T17:16:39.669" v="2914"/>
        <pc:sldMkLst>
          <pc:docMk/>
          <pc:sldMk cId="2578378209" sldId="265"/>
        </pc:sldMkLst>
        <pc:spChg chg="mod">
          <ac:chgData name="pooja vekaria" userId="6df468c54be9ae34" providerId="LiveId" clId="{C644D6FC-FF8A-4D1D-8859-065A28482D18}" dt="2023-07-19T11:47:18.790" v="328" actId="1076"/>
          <ac:spMkLst>
            <pc:docMk/>
            <pc:sldMk cId="2578378209" sldId="265"/>
            <ac:spMk id="5" creationId="{9F0B9066-DC5E-00AF-6D7C-148D762CCB8F}"/>
          </ac:spMkLst>
        </pc:spChg>
        <pc:spChg chg="mod">
          <ac:chgData name="pooja vekaria" userId="6df468c54be9ae34" providerId="LiveId" clId="{C644D6FC-FF8A-4D1D-8859-065A28482D18}" dt="2023-07-21T17:12:13.252" v="2882" actId="1076"/>
          <ac:spMkLst>
            <pc:docMk/>
            <pc:sldMk cId="2578378209" sldId="265"/>
            <ac:spMk id="6" creationId="{E614F8CD-4518-B8E6-010C-84E14D24D884}"/>
          </ac:spMkLst>
        </pc:spChg>
        <pc:spChg chg="mod">
          <ac:chgData name="pooja vekaria" userId="6df468c54be9ae34" providerId="LiveId" clId="{C644D6FC-FF8A-4D1D-8859-065A28482D18}" dt="2023-07-19T11:47:15.265" v="327" actId="14100"/>
          <ac:spMkLst>
            <pc:docMk/>
            <pc:sldMk cId="2578378209" sldId="265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1:48:58.103" v="462" actId="1076"/>
          <ac:picMkLst>
            <pc:docMk/>
            <pc:sldMk cId="2578378209" sldId="265"/>
            <ac:picMk id="3" creationId="{F32C1EB3-8511-4D86-3057-842B4EFD4AF9}"/>
          </ac:picMkLst>
        </pc:picChg>
      </pc:sldChg>
      <pc:sldChg chg="modSp mod">
        <pc:chgData name="pooja vekaria" userId="6df468c54be9ae34" providerId="LiveId" clId="{C644D6FC-FF8A-4D1D-8859-065A28482D18}" dt="2023-07-20T09:41:17.773" v="1688" actId="313"/>
        <pc:sldMkLst>
          <pc:docMk/>
          <pc:sldMk cId="777783504" sldId="266"/>
        </pc:sldMkLst>
        <pc:spChg chg="mod">
          <ac:chgData name="pooja vekaria" userId="6df468c54be9ae34" providerId="LiveId" clId="{C644D6FC-FF8A-4D1D-8859-065A28482D18}" dt="2023-07-20T09:41:17.773" v="1688" actId="313"/>
          <ac:spMkLst>
            <pc:docMk/>
            <pc:sldMk cId="777783504" sldId="266"/>
            <ac:spMk id="6" creationId="{E614F8CD-4518-B8E6-010C-84E14D24D884}"/>
          </ac:spMkLst>
        </pc:spChg>
        <pc:spChg chg="mod">
          <ac:chgData name="pooja vekaria" userId="6df468c54be9ae34" providerId="LiveId" clId="{C644D6FC-FF8A-4D1D-8859-065A28482D18}" dt="2023-07-19T11:49:42.874" v="466" actId="1076"/>
          <ac:spMkLst>
            <pc:docMk/>
            <pc:sldMk cId="777783504" sldId="266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1:49:33.733" v="465" actId="14100"/>
          <ac:picMkLst>
            <pc:docMk/>
            <pc:sldMk cId="777783504" sldId="266"/>
            <ac:picMk id="4" creationId="{7E979AF0-9F8D-E8C3-9AE6-B85516C63B2D}"/>
          </ac:picMkLst>
        </pc:picChg>
      </pc:sldChg>
      <pc:sldChg chg="modSp mod modTransition">
        <pc:chgData name="pooja vekaria" userId="6df468c54be9ae34" providerId="LiveId" clId="{C644D6FC-FF8A-4D1D-8859-065A28482D18}" dt="2023-07-21T17:17:26.086" v="2921"/>
        <pc:sldMkLst>
          <pc:docMk/>
          <pc:sldMk cId="3042395564" sldId="267"/>
        </pc:sldMkLst>
        <pc:spChg chg="mod">
          <ac:chgData name="pooja vekaria" userId="6df468c54be9ae34" providerId="LiveId" clId="{C644D6FC-FF8A-4D1D-8859-065A28482D18}" dt="2023-07-19T11:55:15.552" v="533" actId="14100"/>
          <ac:spMkLst>
            <pc:docMk/>
            <pc:sldMk cId="3042395564" sldId="267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09:41:35.874" v="1702" actId="20577"/>
          <ac:spMkLst>
            <pc:docMk/>
            <pc:sldMk cId="3042395564" sldId="267"/>
            <ac:spMk id="6" creationId="{E614F8CD-4518-B8E6-010C-84E14D24D884}"/>
          </ac:spMkLst>
        </pc:spChg>
        <pc:spChg chg="mod">
          <ac:chgData name="pooja vekaria" userId="6df468c54be9ae34" providerId="LiveId" clId="{C644D6FC-FF8A-4D1D-8859-065A28482D18}" dt="2023-07-19T11:55:06.190" v="530" actId="1076"/>
          <ac:spMkLst>
            <pc:docMk/>
            <pc:sldMk cId="3042395564" sldId="267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1:55:02.440" v="529" actId="1076"/>
          <ac:picMkLst>
            <pc:docMk/>
            <pc:sldMk cId="3042395564" sldId="267"/>
            <ac:picMk id="3" creationId="{D834C534-043B-4317-C136-729573777471}"/>
          </ac:picMkLst>
        </pc:picChg>
      </pc:sldChg>
      <pc:sldChg chg="modSp mod modTransition">
        <pc:chgData name="pooja vekaria" userId="6df468c54be9ae34" providerId="LiveId" clId="{C644D6FC-FF8A-4D1D-8859-065A28482D18}" dt="2023-07-21T17:17:34.004" v="2922"/>
        <pc:sldMkLst>
          <pc:docMk/>
          <pc:sldMk cId="774178123" sldId="268"/>
        </pc:sldMkLst>
        <pc:spChg chg="mod">
          <ac:chgData name="pooja vekaria" userId="6df468c54be9ae34" providerId="LiveId" clId="{C644D6FC-FF8A-4D1D-8859-065A28482D18}" dt="2023-07-19T12:00:23.880" v="819" actId="20577"/>
          <ac:spMkLst>
            <pc:docMk/>
            <pc:sldMk cId="774178123" sldId="268"/>
            <ac:spMk id="6" creationId="{E614F8CD-4518-B8E6-010C-84E14D24D884}"/>
          </ac:spMkLst>
        </pc:spChg>
      </pc:sldChg>
      <pc:sldChg chg="addSp modSp mod modTransition">
        <pc:chgData name="pooja vekaria" userId="6df468c54be9ae34" providerId="LiveId" clId="{C644D6FC-FF8A-4D1D-8859-065A28482D18}" dt="2023-07-21T17:17:16.569" v="2919"/>
        <pc:sldMkLst>
          <pc:docMk/>
          <pc:sldMk cId="131447489" sldId="269"/>
        </pc:sldMkLst>
        <pc:spChg chg="mod">
          <ac:chgData name="pooja vekaria" userId="6df468c54be9ae34" providerId="LiveId" clId="{C644D6FC-FF8A-4D1D-8859-065A28482D18}" dt="2023-07-21T17:13:31.448" v="2887" actId="1076"/>
          <ac:spMkLst>
            <pc:docMk/>
            <pc:sldMk cId="131447489" sldId="269"/>
            <ac:spMk id="2" creationId="{11F2EF48-BCD9-AD80-4BE0-8D83FB275E31}"/>
          </ac:spMkLst>
        </pc:spChg>
        <pc:picChg chg="add mod">
          <ac:chgData name="pooja vekaria" userId="6df468c54be9ae34" providerId="LiveId" clId="{C644D6FC-FF8A-4D1D-8859-065A28482D18}" dt="2023-07-21T17:13:21.587" v="2886" actId="1076"/>
          <ac:picMkLst>
            <pc:docMk/>
            <pc:sldMk cId="131447489" sldId="269"/>
            <ac:picMk id="3" creationId="{8FF948A2-286B-1674-6907-68981CC75C79}"/>
          </ac:picMkLst>
        </pc:picChg>
      </pc:sldChg>
      <pc:sldChg chg="delSp modSp del mod">
        <pc:chgData name="pooja vekaria" userId="6df468c54be9ae34" providerId="LiveId" clId="{C644D6FC-FF8A-4D1D-8859-065A28482D18}" dt="2023-07-19T12:18:14.286" v="1183" actId="47"/>
        <pc:sldMkLst>
          <pc:docMk/>
          <pc:sldMk cId="3212451991" sldId="270"/>
        </pc:sldMkLst>
        <pc:spChg chg="del">
          <ac:chgData name="pooja vekaria" userId="6df468c54be9ae34" providerId="LiveId" clId="{C644D6FC-FF8A-4D1D-8859-065A28482D18}" dt="2023-07-19T12:01:34.645" v="827" actId="478"/>
          <ac:spMkLst>
            <pc:docMk/>
            <pc:sldMk cId="3212451991" sldId="270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19T12:06:18.592" v="1024" actId="20577"/>
          <ac:spMkLst>
            <pc:docMk/>
            <pc:sldMk cId="3212451991" sldId="270"/>
            <ac:spMk id="6" creationId="{E614F8CD-4518-B8E6-010C-84E14D24D884}"/>
          </ac:spMkLst>
        </pc:spChg>
        <pc:spChg chg="mod">
          <ac:chgData name="pooja vekaria" userId="6df468c54be9ae34" providerId="LiveId" clId="{C644D6FC-FF8A-4D1D-8859-065A28482D18}" dt="2023-07-19T12:01:25.679" v="825" actId="1076"/>
          <ac:spMkLst>
            <pc:docMk/>
            <pc:sldMk cId="3212451991" sldId="270"/>
            <ac:spMk id="9" creationId="{F22B0890-48EF-1DD4-39D3-7207ED38469B}"/>
          </ac:spMkLst>
        </pc:spChg>
        <pc:picChg chg="mod">
          <ac:chgData name="pooja vekaria" userId="6df468c54be9ae34" providerId="LiveId" clId="{C644D6FC-FF8A-4D1D-8859-065A28482D18}" dt="2023-07-19T12:06:15.642" v="1023" actId="1076"/>
          <ac:picMkLst>
            <pc:docMk/>
            <pc:sldMk cId="3212451991" sldId="270"/>
            <ac:picMk id="3" creationId="{0E03ED7A-DE6F-2047-6D13-A6B23AC75CA8}"/>
          </ac:picMkLst>
        </pc:picChg>
      </pc:sldChg>
      <pc:sldChg chg="addSp delSp modSp add del mod modTransition">
        <pc:chgData name="pooja vekaria" userId="6df468c54be9ae34" providerId="LiveId" clId="{C644D6FC-FF8A-4D1D-8859-065A28482D18}" dt="2023-07-21T17:19:48.873" v="2939"/>
        <pc:sldMkLst>
          <pc:docMk/>
          <pc:sldMk cId="2627287530" sldId="271"/>
        </pc:sldMkLst>
        <pc:spChg chg="del mod">
          <ac:chgData name="pooja vekaria" userId="6df468c54be9ae34" providerId="LiveId" clId="{C644D6FC-FF8A-4D1D-8859-065A28482D18}" dt="2023-07-19T12:22:40.711" v="1262" actId="478"/>
          <ac:spMkLst>
            <pc:docMk/>
            <pc:sldMk cId="2627287530" sldId="271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19T12:26:18.407" v="1440" actId="6549"/>
          <ac:spMkLst>
            <pc:docMk/>
            <pc:sldMk cId="2627287530" sldId="271"/>
            <ac:spMk id="6" creationId="{E614F8CD-4518-B8E6-010C-84E14D24D884}"/>
          </ac:spMkLst>
        </pc:spChg>
        <pc:spChg chg="del mod">
          <ac:chgData name="pooja vekaria" userId="6df468c54be9ae34" providerId="LiveId" clId="{C644D6FC-FF8A-4D1D-8859-065A28482D18}" dt="2023-07-19T12:22:41.808" v="1263" actId="478"/>
          <ac:spMkLst>
            <pc:docMk/>
            <pc:sldMk cId="2627287530" sldId="271"/>
            <ac:spMk id="7" creationId="{4813F7F2-DED6-6E0B-7C83-1D5EF73980EF}"/>
          </ac:spMkLst>
        </pc:spChg>
        <pc:spChg chg="mod ord">
          <ac:chgData name="pooja vekaria" userId="6df468c54be9ae34" providerId="LiveId" clId="{C644D6FC-FF8A-4D1D-8859-065A28482D18}" dt="2023-07-19T12:24:38.209" v="1371" actId="1076"/>
          <ac:spMkLst>
            <pc:docMk/>
            <pc:sldMk cId="2627287530" sldId="271"/>
            <ac:spMk id="9" creationId="{F22B0890-48EF-1DD4-39D3-7207ED38469B}"/>
          </ac:spMkLst>
        </pc:spChg>
        <pc:picChg chg="del mod">
          <ac:chgData name="pooja vekaria" userId="6df468c54be9ae34" providerId="LiveId" clId="{C644D6FC-FF8A-4D1D-8859-065A28482D18}" dt="2023-07-19T12:12:43.931" v="1135" actId="478"/>
          <ac:picMkLst>
            <pc:docMk/>
            <pc:sldMk cId="2627287530" sldId="271"/>
            <ac:picMk id="4" creationId="{BAD8CC3F-2960-BB4D-0156-03E09AB06156}"/>
          </ac:picMkLst>
        </pc:picChg>
        <pc:picChg chg="add del mod modCrop">
          <ac:chgData name="pooja vekaria" userId="6df468c54be9ae34" providerId="LiveId" clId="{C644D6FC-FF8A-4D1D-8859-065A28482D18}" dt="2023-07-19T12:22:37.364" v="1261" actId="478"/>
          <ac:picMkLst>
            <pc:docMk/>
            <pc:sldMk cId="2627287530" sldId="271"/>
            <ac:picMk id="10" creationId="{7DE72B7A-CE01-4435-ECF6-960897615316}"/>
          </ac:picMkLst>
        </pc:picChg>
        <pc:picChg chg="add del mod modCrop">
          <ac:chgData name="pooja vekaria" userId="6df468c54be9ae34" providerId="LiveId" clId="{C644D6FC-FF8A-4D1D-8859-065A28482D18}" dt="2023-07-19T12:26:59.600" v="1443" actId="478"/>
          <ac:picMkLst>
            <pc:docMk/>
            <pc:sldMk cId="2627287530" sldId="271"/>
            <ac:picMk id="12" creationId="{A579FE7E-385E-EA54-525E-27B72E9F8BE3}"/>
          </ac:picMkLst>
        </pc:picChg>
      </pc:sldChg>
      <pc:sldChg chg="del">
        <pc:chgData name="pooja vekaria" userId="6df468c54be9ae34" providerId="LiveId" clId="{C644D6FC-FF8A-4D1D-8859-065A28482D18}" dt="2023-07-19T12:09:55.403" v="1131" actId="2696"/>
        <pc:sldMkLst>
          <pc:docMk/>
          <pc:sldMk cId="3895628795" sldId="272"/>
        </pc:sldMkLst>
      </pc:sldChg>
      <pc:sldChg chg="addSp delSp modSp mod modTransition setBg addAnim delAnim">
        <pc:chgData name="pooja vekaria" userId="6df468c54be9ae34" providerId="LiveId" clId="{C644D6FC-FF8A-4D1D-8859-065A28482D18}" dt="2023-07-21T17:21:32.877" v="2946"/>
        <pc:sldMkLst>
          <pc:docMk/>
          <pc:sldMk cId="4089062058" sldId="273"/>
        </pc:sldMkLst>
        <pc:spChg chg="mod">
          <ac:chgData name="pooja vekaria" userId="6df468c54be9ae34" providerId="LiveId" clId="{C644D6FC-FF8A-4D1D-8859-065A28482D18}" dt="2023-07-21T17:14:09.857" v="2900" actId="26606"/>
          <ac:spMkLst>
            <pc:docMk/>
            <pc:sldMk cId="4089062058" sldId="273"/>
            <ac:spMk id="2" creationId="{B549BA4E-629C-FED9-7123-EFCB9255EBB2}"/>
          </ac:spMkLst>
        </pc:spChg>
        <pc:spChg chg="add del">
          <ac:chgData name="pooja vekaria" userId="6df468c54be9ae34" providerId="LiveId" clId="{C644D6FC-FF8A-4D1D-8859-065A28482D18}" dt="2023-07-21T17:13:55.442" v="2893" actId="26606"/>
          <ac:spMkLst>
            <pc:docMk/>
            <pc:sldMk cId="4089062058" sldId="273"/>
            <ac:spMk id="8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21T17:13:55.442" v="2893" actId="26606"/>
          <ac:spMkLst>
            <pc:docMk/>
            <pc:sldMk cId="4089062058" sldId="273"/>
            <ac:spMk id="10" creationId="{9B7AD9F6-8CE7-4299-8FC6-328F4DCD3FF9}"/>
          </ac:spMkLst>
        </pc:spChg>
        <pc:spChg chg="add del">
          <ac:chgData name="pooja vekaria" userId="6df468c54be9ae34" providerId="LiveId" clId="{C644D6FC-FF8A-4D1D-8859-065A28482D18}" dt="2023-07-21T17:13:55.442" v="2893" actId="26606"/>
          <ac:spMkLst>
            <pc:docMk/>
            <pc:sldMk cId="4089062058" sldId="273"/>
            <ac:spMk id="12" creationId="{F49775AF-8896-43EE-92C6-83497D6DC56F}"/>
          </ac:spMkLst>
        </pc:spChg>
        <pc:spChg chg="add del">
          <ac:chgData name="pooja vekaria" userId="6df468c54be9ae34" providerId="LiveId" clId="{C644D6FC-FF8A-4D1D-8859-065A28482D18}" dt="2023-07-21T17:13:57.487" v="2895" actId="26606"/>
          <ac:spMkLst>
            <pc:docMk/>
            <pc:sldMk cId="4089062058" sldId="273"/>
            <ac:spMk id="14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21T17:13:57.487" v="2895" actId="26606"/>
          <ac:spMkLst>
            <pc:docMk/>
            <pc:sldMk cId="4089062058" sldId="273"/>
            <ac:spMk id="15" creationId="{8A94871E-96FC-4ADE-815B-41A636E34F1A}"/>
          </ac:spMkLst>
        </pc:spChg>
        <pc:spChg chg="add del">
          <ac:chgData name="pooja vekaria" userId="6df468c54be9ae34" providerId="LiveId" clId="{C644D6FC-FF8A-4D1D-8859-065A28482D18}" dt="2023-07-21T17:13:57.487" v="2895" actId="26606"/>
          <ac:spMkLst>
            <pc:docMk/>
            <pc:sldMk cId="4089062058" sldId="273"/>
            <ac:spMk id="16" creationId="{3FCFB1DE-0B7E-48CC-BA90-B2AB0889F9D6}"/>
          </ac:spMkLst>
        </pc:spChg>
        <pc:spChg chg="add del">
          <ac:chgData name="pooja vekaria" userId="6df468c54be9ae34" providerId="LiveId" clId="{C644D6FC-FF8A-4D1D-8859-065A28482D18}" dt="2023-07-21T17:14:02.316" v="2898" actId="26606"/>
          <ac:spMkLst>
            <pc:docMk/>
            <pc:sldMk cId="4089062058" sldId="273"/>
            <ac:spMk id="18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21T17:14:02.316" v="2898" actId="26606"/>
          <ac:spMkLst>
            <pc:docMk/>
            <pc:sldMk cId="4089062058" sldId="273"/>
            <ac:spMk id="19" creationId="{9B7AD9F6-8CE7-4299-8FC6-328F4DCD3FF9}"/>
          </ac:spMkLst>
        </pc:spChg>
        <pc:spChg chg="add del">
          <ac:chgData name="pooja vekaria" userId="6df468c54be9ae34" providerId="LiveId" clId="{C644D6FC-FF8A-4D1D-8859-065A28482D18}" dt="2023-07-21T17:14:02.316" v="2898" actId="26606"/>
          <ac:spMkLst>
            <pc:docMk/>
            <pc:sldMk cId="4089062058" sldId="273"/>
            <ac:spMk id="20" creationId="{F49775AF-8896-43EE-92C6-83497D6DC56F}"/>
          </ac:spMkLst>
        </pc:spChg>
        <pc:spChg chg="add del">
          <ac:chgData name="pooja vekaria" userId="6df468c54be9ae34" providerId="LiveId" clId="{C644D6FC-FF8A-4D1D-8859-065A28482D18}" dt="2023-07-21T17:14:09.857" v="2900" actId="26606"/>
          <ac:spMkLst>
            <pc:docMk/>
            <pc:sldMk cId="4089062058" sldId="273"/>
            <ac:spMk id="22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21T17:14:09.857" v="2900" actId="26606"/>
          <ac:spMkLst>
            <pc:docMk/>
            <pc:sldMk cId="4089062058" sldId="273"/>
            <ac:spMk id="23" creationId="{798FE0E0-D95D-46EF-A375-475D4DB0ED45}"/>
          </ac:spMkLst>
        </pc:spChg>
        <pc:spChg chg="add del">
          <ac:chgData name="pooja vekaria" userId="6df468c54be9ae34" providerId="LiveId" clId="{C644D6FC-FF8A-4D1D-8859-065A28482D18}" dt="2023-07-21T17:14:09.857" v="2900" actId="26606"/>
          <ac:spMkLst>
            <pc:docMk/>
            <pc:sldMk cId="4089062058" sldId="273"/>
            <ac:spMk id="24" creationId="{2D82A42F-AEBE-4065-9792-036A904D8564}"/>
          </ac:spMkLst>
        </pc:spChg>
        <pc:picChg chg="add del mod">
          <ac:chgData name="pooja vekaria" userId="6df468c54be9ae34" providerId="LiveId" clId="{C644D6FC-FF8A-4D1D-8859-065A28482D18}" dt="2023-07-21T17:14:13.513" v="2903"/>
          <ac:picMkLst>
            <pc:docMk/>
            <pc:sldMk cId="4089062058" sldId="273"/>
            <ac:picMk id="3" creationId="{5930BEEF-CF1E-DC47-5A3A-4BD23E037B9C}"/>
          </ac:picMkLst>
        </pc:picChg>
      </pc:sldChg>
      <pc:sldChg chg="addSp delSp modSp mod modTransition">
        <pc:chgData name="pooja vekaria" userId="6df468c54be9ae34" providerId="LiveId" clId="{C644D6FC-FF8A-4D1D-8859-065A28482D18}" dt="2023-07-21T17:21:41.717" v="2948"/>
        <pc:sldMkLst>
          <pc:docMk/>
          <pc:sldMk cId="1922182148" sldId="274"/>
        </pc:sldMkLst>
        <pc:spChg chg="mod">
          <ac:chgData name="pooja vekaria" userId="6df468c54be9ae34" providerId="LiveId" clId="{C644D6FC-FF8A-4D1D-8859-065A28482D18}" dt="2023-07-20T09:43:47.310" v="1850" actId="20577"/>
          <ac:spMkLst>
            <pc:docMk/>
            <pc:sldMk cId="1922182148" sldId="274"/>
            <ac:spMk id="2" creationId="{D3EA31E6-2532-B4A2-FC97-D147ECA572C2}"/>
          </ac:spMkLst>
        </pc:spChg>
        <pc:spChg chg="mod ord">
          <ac:chgData name="pooja vekaria" userId="6df468c54be9ae34" providerId="LiveId" clId="{C644D6FC-FF8A-4D1D-8859-065A28482D18}" dt="2023-07-20T10:17:14.444" v="2087" actId="14100"/>
          <ac:spMkLst>
            <pc:docMk/>
            <pc:sldMk cId="1922182148" sldId="274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09:43:55.957" v="1851" actId="20577"/>
          <ac:spMkLst>
            <pc:docMk/>
            <pc:sldMk cId="1922182148" sldId="274"/>
            <ac:spMk id="6" creationId="{E614F8CD-4518-B8E6-010C-84E14D24D884}"/>
          </ac:spMkLst>
        </pc:spChg>
        <pc:picChg chg="del">
          <ac:chgData name="pooja vekaria" userId="6df468c54be9ae34" providerId="LiveId" clId="{C644D6FC-FF8A-4D1D-8859-065A28482D18}" dt="2023-07-20T09:39:34.457" v="1668" actId="478"/>
          <ac:picMkLst>
            <pc:docMk/>
            <pc:sldMk cId="1922182148" sldId="274"/>
            <ac:picMk id="3" creationId="{0132388D-57F7-255E-B430-D4B4EB070FCF}"/>
          </ac:picMkLst>
        </pc:picChg>
        <pc:picChg chg="add mod modCrop">
          <ac:chgData name="pooja vekaria" userId="6df468c54be9ae34" providerId="LiveId" clId="{C644D6FC-FF8A-4D1D-8859-065A28482D18}" dt="2023-07-20T10:17:04.274" v="2085" actId="1076"/>
          <ac:picMkLst>
            <pc:docMk/>
            <pc:sldMk cId="1922182148" sldId="274"/>
            <ac:picMk id="7" creationId="{2CBDFD51-38B6-CC1B-FC09-D6A28E472F9C}"/>
          </ac:picMkLst>
        </pc:picChg>
      </pc:sldChg>
      <pc:sldChg chg="addSp delSp modSp mod modTransition">
        <pc:chgData name="pooja vekaria" userId="6df468c54be9ae34" providerId="LiveId" clId="{C644D6FC-FF8A-4D1D-8859-065A28482D18}" dt="2023-07-21T17:21:50.813" v="2950"/>
        <pc:sldMkLst>
          <pc:docMk/>
          <pc:sldMk cId="1089354682" sldId="275"/>
        </pc:sldMkLst>
        <pc:spChg chg="del">
          <ac:chgData name="pooja vekaria" userId="6df468c54be9ae34" providerId="LiveId" clId="{C644D6FC-FF8A-4D1D-8859-065A28482D18}" dt="2023-07-20T10:16:29.233" v="2079" actId="478"/>
          <ac:spMkLst>
            <pc:docMk/>
            <pc:sldMk cId="1089354682" sldId="275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10:11:35.153" v="2067" actId="20577"/>
          <ac:spMkLst>
            <pc:docMk/>
            <pc:sldMk cId="1089354682" sldId="275"/>
            <ac:spMk id="6" creationId="{E614F8CD-4518-B8E6-010C-84E14D24D884}"/>
          </ac:spMkLst>
        </pc:spChg>
        <pc:spChg chg="add mod">
          <ac:chgData name="pooja vekaria" userId="6df468c54be9ae34" providerId="LiveId" clId="{C644D6FC-FF8A-4D1D-8859-065A28482D18}" dt="2023-07-20T10:13:33.818" v="2074" actId="1076"/>
          <ac:spMkLst>
            <pc:docMk/>
            <pc:sldMk cId="1089354682" sldId="275"/>
            <ac:spMk id="8" creationId="{95B28F89-2526-3CFC-70A2-5228D7F4E2A1}"/>
          </ac:spMkLst>
        </pc:spChg>
        <pc:spChg chg="add mod">
          <ac:chgData name="pooja vekaria" userId="6df468c54be9ae34" providerId="LiveId" clId="{C644D6FC-FF8A-4D1D-8859-065A28482D18}" dt="2023-07-20T10:13:30.843" v="2073" actId="1076"/>
          <ac:spMkLst>
            <pc:docMk/>
            <pc:sldMk cId="1089354682" sldId="275"/>
            <ac:spMk id="9" creationId="{B0A91951-36E2-D06C-725E-E9BDA0D9D540}"/>
          </ac:spMkLst>
        </pc:spChg>
        <pc:picChg chg="del">
          <ac:chgData name="pooja vekaria" userId="6df468c54be9ae34" providerId="LiveId" clId="{C644D6FC-FF8A-4D1D-8859-065A28482D18}" dt="2023-07-20T10:07:28.111" v="2004" actId="478"/>
          <ac:picMkLst>
            <pc:docMk/>
            <pc:sldMk cId="1089354682" sldId="275"/>
            <ac:picMk id="4" creationId="{72ACF0C1-D2DD-1429-4FB8-68FE6E33BF8A}"/>
          </ac:picMkLst>
        </pc:picChg>
        <pc:picChg chg="add mod modCrop">
          <ac:chgData name="pooja vekaria" userId="6df468c54be9ae34" providerId="LiveId" clId="{C644D6FC-FF8A-4D1D-8859-065A28482D18}" dt="2023-07-20T10:16:33.186" v="2080" actId="1076"/>
          <ac:picMkLst>
            <pc:docMk/>
            <pc:sldMk cId="1089354682" sldId="275"/>
            <ac:picMk id="7" creationId="{38B27901-EBAB-C574-525B-49BA0A7E9990}"/>
          </ac:picMkLst>
        </pc:picChg>
      </pc:sldChg>
      <pc:sldChg chg="del">
        <pc:chgData name="pooja vekaria" userId="6df468c54be9ae34" providerId="LiveId" clId="{C644D6FC-FF8A-4D1D-8859-065A28482D18}" dt="2023-07-20T10:13:15.021" v="2068" actId="47"/>
        <pc:sldMkLst>
          <pc:docMk/>
          <pc:sldMk cId="2382569159" sldId="276"/>
        </pc:sldMkLst>
      </pc:sldChg>
      <pc:sldChg chg="addSp delSp modSp mod modTransition">
        <pc:chgData name="pooja vekaria" userId="6df468c54be9ae34" providerId="LiveId" clId="{C644D6FC-FF8A-4D1D-8859-065A28482D18}" dt="2023-07-21T17:21:54.583" v="2952"/>
        <pc:sldMkLst>
          <pc:docMk/>
          <pc:sldMk cId="1792802438" sldId="277"/>
        </pc:sldMkLst>
        <pc:spChg chg="del">
          <ac:chgData name="pooja vekaria" userId="6df468c54be9ae34" providerId="LiveId" clId="{C644D6FC-FF8A-4D1D-8859-065A28482D18}" dt="2023-07-20T10:21:30.280" v="2175" actId="478"/>
          <ac:spMkLst>
            <pc:docMk/>
            <pc:sldMk cId="1792802438" sldId="277"/>
            <ac:spMk id="3" creationId="{AB774E48-05E5-46F7-C86D-1459A5BF5EC0}"/>
          </ac:spMkLst>
        </pc:spChg>
        <pc:spChg chg="del">
          <ac:chgData name="pooja vekaria" userId="6df468c54be9ae34" providerId="LiveId" clId="{C644D6FC-FF8A-4D1D-8859-065A28482D18}" dt="2023-07-20T10:21:31.283" v="2176" actId="478"/>
          <ac:spMkLst>
            <pc:docMk/>
            <pc:sldMk cId="1792802438" sldId="277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11:16:20.575" v="2486" actId="20577"/>
          <ac:spMkLst>
            <pc:docMk/>
            <pc:sldMk cId="1792802438" sldId="277"/>
            <ac:spMk id="6" creationId="{E614F8CD-4518-B8E6-010C-84E14D24D884}"/>
          </ac:spMkLst>
        </pc:spChg>
        <pc:spChg chg="add mod">
          <ac:chgData name="pooja vekaria" userId="6df468c54be9ae34" providerId="LiveId" clId="{C644D6FC-FF8A-4D1D-8859-065A28482D18}" dt="2023-07-20T10:25:48.646" v="2209" actId="1076"/>
          <ac:spMkLst>
            <pc:docMk/>
            <pc:sldMk cId="1792802438" sldId="277"/>
            <ac:spMk id="9" creationId="{06064B56-9F9E-01D5-B239-2D4383D33CB7}"/>
          </ac:spMkLst>
        </pc:spChg>
        <pc:picChg chg="del">
          <ac:chgData name="pooja vekaria" userId="6df468c54be9ae34" providerId="LiveId" clId="{C644D6FC-FF8A-4D1D-8859-065A28482D18}" dt="2023-07-20T10:21:28.711" v="2174" actId="478"/>
          <ac:picMkLst>
            <pc:docMk/>
            <pc:sldMk cId="1792802438" sldId="277"/>
            <ac:picMk id="7" creationId="{8CC24F2D-D93D-481B-4676-E48F6EE44BD5}"/>
          </ac:picMkLst>
        </pc:picChg>
        <pc:picChg chg="add mod modCrop">
          <ac:chgData name="pooja vekaria" userId="6df468c54be9ae34" providerId="LiveId" clId="{C644D6FC-FF8A-4D1D-8859-065A28482D18}" dt="2023-07-20T10:21:56.560" v="2182" actId="1076"/>
          <ac:picMkLst>
            <pc:docMk/>
            <pc:sldMk cId="1792802438" sldId="277"/>
            <ac:picMk id="8" creationId="{AFB92112-7B9B-5D2C-F603-148BD8455BE9}"/>
          </ac:picMkLst>
        </pc:picChg>
        <pc:picChg chg="add del">
          <ac:chgData name="pooja vekaria" userId="6df468c54be9ae34" providerId="LiveId" clId="{C644D6FC-FF8A-4D1D-8859-065A28482D18}" dt="2023-07-20T11:14:07.612" v="2436" actId="478"/>
          <ac:picMkLst>
            <pc:docMk/>
            <pc:sldMk cId="1792802438" sldId="277"/>
            <ac:picMk id="11" creationId="{D9678505-3213-5677-0AE0-630F72669048}"/>
          </ac:picMkLst>
        </pc:picChg>
      </pc:sldChg>
      <pc:sldChg chg="del">
        <pc:chgData name="pooja vekaria" userId="6df468c54be9ae34" providerId="LiveId" clId="{C644D6FC-FF8A-4D1D-8859-065A28482D18}" dt="2023-07-20T10:25:58.719" v="2210" actId="47"/>
        <pc:sldMkLst>
          <pc:docMk/>
          <pc:sldMk cId="3986675512" sldId="278"/>
        </pc:sldMkLst>
      </pc:sldChg>
      <pc:sldChg chg="addSp modSp mod modTransition">
        <pc:chgData name="pooja vekaria" userId="6df468c54be9ae34" providerId="LiveId" clId="{C644D6FC-FF8A-4D1D-8859-065A28482D18}" dt="2023-07-21T17:22:01.577" v="2953"/>
        <pc:sldMkLst>
          <pc:docMk/>
          <pc:sldMk cId="2617535245" sldId="279"/>
        </pc:sldMkLst>
        <pc:spChg chg="mod">
          <ac:chgData name="pooja vekaria" userId="6df468c54be9ae34" providerId="LiveId" clId="{C644D6FC-FF8A-4D1D-8859-065A28482D18}" dt="2023-07-21T17:14:25.274" v="2904" actId="1076"/>
          <ac:spMkLst>
            <pc:docMk/>
            <pc:sldMk cId="2617535245" sldId="279"/>
            <ac:spMk id="2" creationId="{ED9477DE-1AA2-D9FA-C94F-21A21F46BAEF}"/>
          </ac:spMkLst>
        </pc:spChg>
        <pc:picChg chg="add mod">
          <ac:chgData name="pooja vekaria" userId="6df468c54be9ae34" providerId="LiveId" clId="{C644D6FC-FF8A-4D1D-8859-065A28482D18}" dt="2023-07-21T17:14:27.013" v="2905"/>
          <ac:picMkLst>
            <pc:docMk/>
            <pc:sldMk cId="2617535245" sldId="279"/>
            <ac:picMk id="3" creationId="{B96B2417-484E-1F8F-21AD-E7CDEDB64105}"/>
          </ac:picMkLst>
        </pc:picChg>
      </pc:sldChg>
      <pc:sldChg chg="addSp delSp modSp del mod">
        <pc:chgData name="pooja vekaria" userId="6df468c54be9ae34" providerId="LiveId" clId="{C644D6FC-FF8A-4D1D-8859-065A28482D18}" dt="2023-07-20T11:25:41.010" v="2772" actId="47"/>
        <pc:sldMkLst>
          <pc:docMk/>
          <pc:sldMk cId="2413491018" sldId="280"/>
        </pc:sldMkLst>
        <pc:spChg chg="del">
          <ac:chgData name="pooja vekaria" userId="6df468c54be9ae34" providerId="LiveId" clId="{C644D6FC-FF8A-4D1D-8859-065A28482D18}" dt="2023-07-20T11:17:04.028" v="2489" actId="478"/>
          <ac:spMkLst>
            <pc:docMk/>
            <pc:sldMk cId="2413491018" sldId="280"/>
            <ac:spMk id="3" creationId="{AB774E48-05E5-46F7-C86D-1459A5BF5EC0}"/>
          </ac:spMkLst>
        </pc:spChg>
        <pc:spChg chg="del">
          <ac:chgData name="pooja vekaria" userId="6df468c54be9ae34" providerId="LiveId" clId="{C644D6FC-FF8A-4D1D-8859-065A28482D18}" dt="2023-07-20T11:17:04.984" v="2490" actId="478"/>
          <ac:spMkLst>
            <pc:docMk/>
            <pc:sldMk cId="2413491018" sldId="280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11:20:20.797" v="2655" actId="255"/>
          <ac:spMkLst>
            <pc:docMk/>
            <pc:sldMk cId="2413491018" sldId="280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20T11:17:06.150" v="2491" actId="478"/>
          <ac:spMkLst>
            <pc:docMk/>
            <pc:sldMk cId="2413491018" sldId="280"/>
            <ac:spMk id="8" creationId="{257AA8CC-B19D-E0EA-2D79-BF5C1CA1FE0E}"/>
          </ac:spMkLst>
        </pc:spChg>
        <pc:spChg chg="add mod">
          <ac:chgData name="pooja vekaria" userId="6df468c54be9ae34" providerId="LiveId" clId="{C644D6FC-FF8A-4D1D-8859-065A28482D18}" dt="2023-07-20T11:22:04.110" v="2660" actId="1076"/>
          <ac:spMkLst>
            <pc:docMk/>
            <pc:sldMk cId="2413491018" sldId="280"/>
            <ac:spMk id="10" creationId="{FEE0C10C-36E6-6E29-1D3A-3F32AED7C428}"/>
          </ac:spMkLst>
        </pc:spChg>
        <pc:picChg chg="del">
          <ac:chgData name="pooja vekaria" userId="6df468c54be9ae34" providerId="LiveId" clId="{C644D6FC-FF8A-4D1D-8859-065A28482D18}" dt="2023-07-20T11:17:02.740" v="2488" actId="478"/>
          <ac:picMkLst>
            <pc:docMk/>
            <pc:sldMk cId="2413491018" sldId="280"/>
            <ac:picMk id="4" creationId="{975E843A-9B9F-18BC-79DA-36D5998A84C3}"/>
          </ac:picMkLst>
        </pc:picChg>
        <pc:picChg chg="add mod modCrop">
          <ac:chgData name="pooja vekaria" userId="6df468c54be9ae34" providerId="LiveId" clId="{C644D6FC-FF8A-4D1D-8859-065A28482D18}" dt="2023-07-20T11:19:17.051" v="2497" actId="14100"/>
          <ac:picMkLst>
            <pc:docMk/>
            <pc:sldMk cId="2413491018" sldId="280"/>
            <ac:picMk id="9" creationId="{D683E29E-AD26-CEC5-9E31-1C0D11AA8803}"/>
          </ac:picMkLst>
        </pc:picChg>
      </pc:sldChg>
      <pc:sldChg chg="add del">
        <pc:chgData name="pooja vekaria" userId="6df468c54be9ae34" providerId="LiveId" clId="{C644D6FC-FF8A-4D1D-8859-065A28482D18}" dt="2023-07-19T12:26:32.717" v="1441" actId="2696"/>
        <pc:sldMkLst>
          <pc:docMk/>
          <pc:sldMk cId="3448371054" sldId="281"/>
        </pc:sldMkLst>
      </pc:sldChg>
      <pc:sldChg chg="modSp mod modTransition">
        <pc:chgData name="pooja vekaria" userId="6df468c54be9ae34" providerId="LiveId" clId="{C644D6FC-FF8A-4D1D-8859-065A28482D18}" dt="2023-07-21T17:22:17.961" v="2956"/>
        <pc:sldMkLst>
          <pc:docMk/>
          <pc:sldMk cId="4042985774" sldId="282"/>
        </pc:sldMkLst>
        <pc:picChg chg="mod">
          <ac:chgData name="pooja vekaria" userId="6df468c54be9ae34" providerId="LiveId" clId="{C644D6FC-FF8A-4D1D-8859-065A28482D18}" dt="2023-07-20T11:49:05.214" v="2775" actId="14100"/>
          <ac:picMkLst>
            <pc:docMk/>
            <pc:sldMk cId="4042985774" sldId="282"/>
            <ac:picMk id="7" creationId="{4E5F86E5-4875-2DC7-61D3-5629F38D5D16}"/>
          </ac:picMkLst>
        </pc:picChg>
      </pc:sldChg>
      <pc:sldChg chg="addSp delSp modSp add mod modTransition">
        <pc:chgData name="pooja vekaria" userId="6df468c54be9ae34" providerId="LiveId" clId="{C644D6FC-FF8A-4D1D-8859-065A28482D18}" dt="2023-07-21T17:19:41.671" v="2937"/>
        <pc:sldMkLst>
          <pc:docMk/>
          <pc:sldMk cId="4082090591" sldId="283"/>
        </pc:sldMkLst>
        <pc:spChg chg="add mod">
          <ac:chgData name="pooja vekaria" userId="6df468c54be9ae34" providerId="LiveId" clId="{C644D6FC-FF8A-4D1D-8859-065A28482D18}" dt="2023-07-21T17:18:00.946" v="2925" actId="14100"/>
          <ac:spMkLst>
            <pc:docMk/>
            <pc:sldMk cId="4082090591" sldId="283"/>
            <ac:spMk id="3" creationId="{889DC603-2A3D-C9CA-5D04-7F96325E4D16}"/>
          </ac:spMkLst>
        </pc:spChg>
        <pc:spChg chg="mod">
          <ac:chgData name="pooja vekaria" userId="6df468c54be9ae34" providerId="LiveId" clId="{C644D6FC-FF8A-4D1D-8859-065A28482D18}" dt="2023-07-20T09:42:01.229" v="1711" actId="20577"/>
          <ac:spMkLst>
            <pc:docMk/>
            <pc:sldMk cId="4082090591" sldId="283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19T12:19:21.531" v="1187" actId="478"/>
          <ac:spMkLst>
            <pc:docMk/>
            <pc:sldMk cId="4082090591" sldId="283"/>
            <ac:spMk id="9" creationId="{F22B0890-48EF-1DD4-39D3-7207ED38469B}"/>
          </ac:spMkLst>
        </pc:spChg>
        <pc:picChg chg="del">
          <ac:chgData name="pooja vekaria" userId="6df468c54be9ae34" providerId="LiveId" clId="{C644D6FC-FF8A-4D1D-8859-065A28482D18}" dt="2023-07-19T12:17:33.698" v="1176" actId="478"/>
          <ac:picMkLst>
            <pc:docMk/>
            <pc:sldMk cId="4082090591" sldId="283"/>
            <ac:picMk id="3" creationId="{0E03ED7A-DE6F-2047-6D13-A6B23AC75CA8}"/>
          </ac:picMkLst>
        </pc:picChg>
        <pc:picChg chg="add mod modCrop">
          <ac:chgData name="pooja vekaria" userId="6df468c54be9ae34" providerId="LiveId" clId="{C644D6FC-FF8A-4D1D-8859-065A28482D18}" dt="2023-07-19T12:19:30.452" v="1190" actId="1076"/>
          <ac:picMkLst>
            <pc:docMk/>
            <pc:sldMk cId="4082090591" sldId="283"/>
            <ac:picMk id="5" creationId="{15D5CEFA-0E2C-AEF2-7AA3-9B5081F8F450}"/>
          </ac:picMkLst>
        </pc:picChg>
      </pc:sldChg>
      <pc:sldChg chg="addSp delSp modSp add mod modTransition">
        <pc:chgData name="pooja vekaria" userId="6df468c54be9ae34" providerId="LiveId" clId="{C644D6FC-FF8A-4D1D-8859-065A28482D18}" dt="2023-07-21T17:19:44.236" v="2938"/>
        <pc:sldMkLst>
          <pc:docMk/>
          <pc:sldMk cId="1978989235" sldId="284"/>
        </pc:sldMkLst>
        <pc:spChg chg="add mod">
          <ac:chgData name="pooja vekaria" userId="6df468c54be9ae34" providerId="LiveId" clId="{C644D6FC-FF8A-4D1D-8859-065A28482D18}" dt="2023-07-21T17:18:35.058" v="2932" actId="14100"/>
          <ac:spMkLst>
            <pc:docMk/>
            <pc:sldMk cId="1978989235" sldId="284"/>
            <ac:spMk id="3" creationId="{DEF43299-A0B7-833C-7150-3FF74D900CF3}"/>
          </ac:spMkLst>
        </pc:spChg>
        <pc:spChg chg="add mod">
          <ac:chgData name="pooja vekaria" userId="6df468c54be9ae34" providerId="LiveId" clId="{C644D6FC-FF8A-4D1D-8859-065A28482D18}" dt="2023-07-21T17:18:52.007" v="2936" actId="1076"/>
          <ac:spMkLst>
            <pc:docMk/>
            <pc:sldMk cId="1978989235" sldId="284"/>
            <ac:spMk id="4" creationId="{DDC2582A-4ED6-6052-CF2F-665F6A4C8664}"/>
          </ac:spMkLst>
        </pc:spChg>
        <pc:spChg chg="mod">
          <ac:chgData name="pooja vekaria" userId="6df468c54be9ae34" providerId="LiveId" clId="{C644D6FC-FF8A-4D1D-8859-065A28482D18}" dt="2023-07-19T12:20:28.322" v="1251" actId="20577"/>
          <ac:spMkLst>
            <pc:docMk/>
            <pc:sldMk cId="1978989235" sldId="284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19T12:19:36.542" v="1191" actId="478"/>
          <ac:spMkLst>
            <pc:docMk/>
            <pc:sldMk cId="1978989235" sldId="284"/>
            <ac:spMk id="9" creationId="{F22B0890-48EF-1DD4-39D3-7207ED38469B}"/>
          </ac:spMkLst>
        </pc:spChg>
        <pc:picChg chg="add del mod modCrop">
          <ac:chgData name="pooja vekaria" userId="6df468c54be9ae34" providerId="LiveId" clId="{C644D6FC-FF8A-4D1D-8859-065A28482D18}" dt="2023-07-19T12:21:11.848" v="1252" actId="478"/>
          <ac:picMkLst>
            <pc:docMk/>
            <pc:sldMk cId="1978989235" sldId="284"/>
            <ac:picMk id="4" creationId="{5C56B707-6ACE-96D6-5660-ADA679BA42E4}"/>
          </ac:picMkLst>
        </pc:picChg>
        <pc:picChg chg="del">
          <ac:chgData name="pooja vekaria" userId="6df468c54be9ae34" providerId="LiveId" clId="{C644D6FC-FF8A-4D1D-8859-065A28482D18}" dt="2023-07-19T12:19:15.490" v="1185" actId="478"/>
          <ac:picMkLst>
            <pc:docMk/>
            <pc:sldMk cId="1978989235" sldId="284"/>
            <ac:picMk id="5" creationId="{15D5CEFA-0E2C-AEF2-7AA3-9B5081F8F450}"/>
          </ac:picMkLst>
        </pc:picChg>
        <pc:picChg chg="add mod modCrop">
          <ac:chgData name="pooja vekaria" userId="6df468c54be9ae34" providerId="LiveId" clId="{C644D6FC-FF8A-4D1D-8859-065A28482D18}" dt="2023-07-21T17:18:25.508" v="2930" actId="1076"/>
          <ac:picMkLst>
            <pc:docMk/>
            <pc:sldMk cId="1978989235" sldId="284"/>
            <ac:picMk id="8" creationId="{DAB57313-E9FF-4E79-FE20-29AD6ED5A5B9}"/>
          </ac:picMkLst>
        </pc:picChg>
      </pc:sldChg>
      <pc:sldChg chg="modTransition">
        <pc:chgData name="pooja vekaria" userId="6df468c54be9ae34" providerId="LiveId" clId="{C644D6FC-FF8A-4D1D-8859-065A28482D18}" dt="2023-07-21T17:22:20.427" v="2957"/>
        <pc:sldMkLst>
          <pc:docMk/>
          <pc:sldMk cId="1534271535" sldId="285"/>
        </pc:sldMkLst>
      </pc:sldChg>
      <pc:sldChg chg="modTransition">
        <pc:chgData name="pooja vekaria" userId="6df468c54be9ae34" providerId="LiveId" clId="{C644D6FC-FF8A-4D1D-8859-065A28482D18}" dt="2023-07-21T17:22:23.476" v="2958"/>
        <pc:sldMkLst>
          <pc:docMk/>
          <pc:sldMk cId="1763830442" sldId="286"/>
        </pc:sldMkLst>
      </pc:sldChg>
      <pc:sldChg chg="addSp delSp modSp add mod modTransition">
        <pc:chgData name="pooja vekaria" userId="6df468c54be9ae34" providerId="LiveId" clId="{C644D6FC-FF8A-4D1D-8859-065A28482D18}" dt="2023-07-21T17:20:11.170" v="2944"/>
        <pc:sldMkLst>
          <pc:docMk/>
          <pc:sldMk cId="1346359193" sldId="288"/>
        </pc:sldMkLst>
        <pc:spChg chg="add mod">
          <ac:chgData name="pooja vekaria" userId="6df468c54be9ae34" providerId="LiveId" clId="{C644D6FC-FF8A-4D1D-8859-065A28482D18}" dt="2023-07-21T17:20:07.181" v="2943" actId="1076"/>
          <ac:spMkLst>
            <pc:docMk/>
            <pc:sldMk cId="1346359193" sldId="288"/>
            <ac:spMk id="3" creationId="{469C207D-4ABA-47F1-A8CB-FD577B526D77}"/>
          </ac:spMkLst>
        </pc:spChg>
        <pc:spChg chg="mod">
          <ac:chgData name="pooja vekaria" userId="6df468c54be9ae34" providerId="LiveId" clId="{C644D6FC-FF8A-4D1D-8859-065A28482D18}" dt="2023-07-19T13:04:20.021" v="1542" actId="20577"/>
          <ac:spMkLst>
            <pc:docMk/>
            <pc:sldMk cId="1346359193" sldId="288"/>
            <ac:spMk id="6" creationId="{E614F8CD-4518-B8E6-010C-84E14D24D884}"/>
          </ac:spMkLst>
        </pc:spChg>
        <pc:spChg chg="del">
          <ac:chgData name="pooja vekaria" userId="6df468c54be9ae34" providerId="LiveId" clId="{C644D6FC-FF8A-4D1D-8859-065A28482D18}" dt="2023-07-19T12:27:30.445" v="1452" actId="478"/>
          <ac:spMkLst>
            <pc:docMk/>
            <pc:sldMk cId="1346359193" sldId="288"/>
            <ac:spMk id="9" creationId="{F22B0890-48EF-1DD4-39D3-7207ED38469B}"/>
          </ac:spMkLst>
        </pc:spChg>
        <pc:picChg chg="add del mod modCrop">
          <ac:chgData name="pooja vekaria" userId="6df468c54be9ae34" providerId="LiveId" clId="{C644D6FC-FF8A-4D1D-8859-065A28482D18}" dt="2023-07-19T13:03:50.740" v="1518" actId="478"/>
          <ac:picMkLst>
            <pc:docMk/>
            <pc:sldMk cId="1346359193" sldId="288"/>
            <ac:picMk id="4" creationId="{04F9D69B-B926-75C6-CF36-0363E645AF60}"/>
          </ac:picMkLst>
        </pc:picChg>
        <pc:picChg chg="add mod modCrop">
          <ac:chgData name="pooja vekaria" userId="6df468c54be9ae34" providerId="LiveId" clId="{C644D6FC-FF8A-4D1D-8859-065A28482D18}" dt="2023-07-19T13:03:59.385" v="1520" actId="1076"/>
          <ac:picMkLst>
            <pc:docMk/>
            <pc:sldMk cId="1346359193" sldId="288"/>
            <ac:picMk id="7" creationId="{FD3BD26C-92C1-F846-1E5D-1EECB903D015}"/>
          </ac:picMkLst>
        </pc:picChg>
        <pc:picChg chg="del mod">
          <ac:chgData name="pooja vekaria" userId="6df468c54be9ae34" providerId="LiveId" clId="{C644D6FC-FF8A-4D1D-8859-065A28482D18}" dt="2023-07-19T12:27:05.090" v="1446" actId="478"/>
          <ac:picMkLst>
            <pc:docMk/>
            <pc:sldMk cId="1346359193" sldId="288"/>
            <ac:picMk id="12" creationId="{A579FE7E-385E-EA54-525E-27B72E9F8BE3}"/>
          </ac:picMkLst>
        </pc:picChg>
      </pc:sldChg>
      <pc:sldChg chg="modTransition">
        <pc:chgData name="pooja vekaria" userId="6df468c54be9ae34" providerId="LiveId" clId="{C644D6FC-FF8A-4D1D-8859-065A28482D18}" dt="2023-07-21T17:22:26.002" v="2959"/>
        <pc:sldMkLst>
          <pc:docMk/>
          <pc:sldMk cId="446673371" sldId="289"/>
        </pc:sldMkLst>
      </pc:sldChg>
      <pc:sldChg chg="addSp modSp mod modTransition">
        <pc:chgData name="pooja vekaria" userId="6df468c54be9ae34" providerId="LiveId" clId="{C644D6FC-FF8A-4D1D-8859-065A28482D18}" dt="2023-07-21T17:22:37.945" v="2961"/>
        <pc:sldMkLst>
          <pc:docMk/>
          <pc:sldMk cId="1401681801" sldId="290"/>
        </pc:sldMkLst>
        <pc:picChg chg="add mod modCrop">
          <ac:chgData name="pooja vekaria" userId="6df468c54be9ae34" providerId="LiveId" clId="{C644D6FC-FF8A-4D1D-8859-065A28482D18}" dt="2023-07-19T13:31:24.009" v="1666" actId="1035"/>
          <ac:picMkLst>
            <pc:docMk/>
            <pc:sldMk cId="1401681801" sldId="290"/>
            <ac:picMk id="4" creationId="{2D2446D7-A7B8-C79B-E2F3-2665AFE5754F}"/>
          </ac:picMkLst>
        </pc:picChg>
      </pc:sldChg>
      <pc:sldChg chg="addSp delSp modSp mod modTransition modMedia setBg addAnim delAnim">
        <pc:chgData name="pooja vekaria" userId="6df468c54be9ae34" providerId="LiveId" clId="{C644D6FC-FF8A-4D1D-8859-065A28482D18}" dt="2023-07-21T17:22:32.935" v="2960"/>
        <pc:sldMkLst>
          <pc:docMk/>
          <pc:sldMk cId="962753506" sldId="293"/>
        </pc:sldMkLst>
        <pc:spChg chg="mod">
          <ac:chgData name="pooja vekaria" userId="6df468c54be9ae34" providerId="LiveId" clId="{C644D6FC-FF8A-4D1D-8859-065A28482D18}" dt="2023-07-19T13:31:19.424" v="1663" actId="1076"/>
          <ac:spMkLst>
            <pc:docMk/>
            <pc:sldMk cId="962753506" sldId="293"/>
            <ac:spMk id="2" creationId="{174257A4-F85D-816F-1D28-C5DCD0FA753A}"/>
          </ac:spMkLst>
        </pc:spChg>
        <pc:spChg chg="add del">
          <ac:chgData name="pooja vekaria" userId="6df468c54be9ae34" providerId="LiveId" clId="{C644D6FC-FF8A-4D1D-8859-065A28482D18}" dt="2023-07-19T13:31:07.542" v="1658" actId="26606"/>
          <ac:spMkLst>
            <pc:docMk/>
            <pc:sldMk cId="962753506" sldId="293"/>
            <ac:spMk id="8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19T13:31:07.542" v="1658" actId="26606"/>
          <ac:spMkLst>
            <pc:docMk/>
            <pc:sldMk cId="962753506" sldId="293"/>
            <ac:spMk id="10" creationId="{678CC48C-9275-4EFA-9B84-8E818500B9C1}"/>
          </ac:spMkLst>
        </pc:spChg>
        <pc:spChg chg="add del">
          <ac:chgData name="pooja vekaria" userId="6df468c54be9ae34" providerId="LiveId" clId="{C644D6FC-FF8A-4D1D-8859-065A28482D18}" dt="2023-07-19T13:31:07.542" v="1658" actId="26606"/>
          <ac:spMkLst>
            <pc:docMk/>
            <pc:sldMk cId="962753506" sldId="293"/>
            <ac:spMk id="12" creationId="{0A324144-E9CF-4B12-A53E-FAC0D281D8B0}"/>
          </ac:spMkLst>
        </pc:spChg>
        <pc:spChg chg="add del">
          <ac:chgData name="pooja vekaria" userId="6df468c54be9ae34" providerId="LiveId" clId="{C644D6FC-FF8A-4D1D-8859-065A28482D18}" dt="2023-07-19T13:31:12.360" v="1661" actId="26606"/>
          <ac:spMkLst>
            <pc:docMk/>
            <pc:sldMk cId="962753506" sldId="293"/>
            <ac:spMk id="14" creationId="{DA381740-063A-41A4-836D-85D14980EEF0}"/>
          </ac:spMkLst>
        </pc:spChg>
        <pc:spChg chg="add del">
          <ac:chgData name="pooja vekaria" userId="6df468c54be9ae34" providerId="LiveId" clId="{C644D6FC-FF8A-4D1D-8859-065A28482D18}" dt="2023-07-19T13:31:12.360" v="1661" actId="26606"/>
          <ac:spMkLst>
            <pc:docMk/>
            <pc:sldMk cId="962753506" sldId="293"/>
            <ac:spMk id="15" creationId="{9B7AD9F6-8CE7-4299-8FC6-328F4DCD3FF9}"/>
          </ac:spMkLst>
        </pc:spChg>
        <pc:spChg chg="add del">
          <ac:chgData name="pooja vekaria" userId="6df468c54be9ae34" providerId="LiveId" clId="{C644D6FC-FF8A-4D1D-8859-065A28482D18}" dt="2023-07-19T13:31:12.360" v="1661" actId="26606"/>
          <ac:spMkLst>
            <pc:docMk/>
            <pc:sldMk cId="962753506" sldId="293"/>
            <ac:spMk id="16" creationId="{F49775AF-8896-43EE-92C6-83497D6DC56F}"/>
          </ac:spMkLst>
        </pc:spChg>
        <pc:picChg chg="add mod">
          <ac:chgData name="pooja vekaria" userId="6df468c54be9ae34" providerId="LiveId" clId="{C644D6FC-FF8A-4D1D-8859-065A28482D18}" dt="2023-07-21T17:14:35.059" v="2906"/>
          <ac:picMkLst>
            <pc:docMk/>
            <pc:sldMk cId="962753506" sldId="293"/>
            <ac:picMk id="3" creationId="{313EB53E-A1E1-92F1-88F9-F2E24F3977E1}"/>
          </ac:picMkLst>
        </pc:picChg>
        <pc:picChg chg="add del mod">
          <ac:chgData name="pooja vekaria" userId="6df468c54be9ae34" providerId="LiveId" clId="{C644D6FC-FF8A-4D1D-8859-065A28482D18}" dt="2023-07-19T13:31:07.542" v="1658" actId="26606"/>
          <ac:picMkLst>
            <pc:docMk/>
            <pc:sldMk cId="962753506" sldId="293"/>
            <ac:picMk id="4" creationId="{C17A9CDA-A4FA-948E-761D-1E089997F007}"/>
          </ac:picMkLst>
        </pc:picChg>
        <pc:picChg chg="add del">
          <ac:chgData name="pooja vekaria" userId="6df468c54be9ae34" providerId="LiveId" clId="{C644D6FC-FF8A-4D1D-8859-065A28482D18}" dt="2023-07-19T13:31:12.360" v="1661" actId="26606"/>
          <ac:picMkLst>
            <pc:docMk/>
            <pc:sldMk cId="962753506" sldId="293"/>
            <ac:picMk id="17" creationId="{D424E3DB-1FD8-B16D-D508-7138E38F51FD}"/>
          </ac:picMkLst>
        </pc:picChg>
      </pc:sldChg>
      <pc:sldChg chg="addSp delSp modSp add mod modTransition">
        <pc:chgData name="pooja vekaria" userId="6df468c54be9ae34" providerId="LiveId" clId="{C644D6FC-FF8A-4D1D-8859-065A28482D18}" dt="2023-07-21T17:20:15.763" v="2945"/>
        <pc:sldMkLst>
          <pc:docMk/>
          <pc:sldMk cId="3700607330" sldId="294"/>
        </pc:sldMkLst>
        <pc:spChg chg="add mod">
          <ac:chgData name="pooja vekaria" userId="6df468c54be9ae34" providerId="LiveId" clId="{C644D6FC-FF8A-4D1D-8859-065A28482D18}" dt="2023-07-19T13:14:11.314" v="1553" actId="1076"/>
          <ac:spMkLst>
            <pc:docMk/>
            <pc:sldMk cId="3700607330" sldId="294"/>
            <ac:spMk id="5" creationId="{2A3082E5-AB3F-684C-11BB-75FA687434E9}"/>
          </ac:spMkLst>
        </pc:spChg>
        <pc:spChg chg="mod">
          <ac:chgData name="pooja vekaria" userId="6df468c54be9ae34" providerId="LiveId" clId="{C644D6FC-FF8A-4D1D-8859-065A28482D18}" dt="2023-07-19T13:15:04.347" v="1649" actId="20577"/>
          <ac:spMkLst>
            <pc:docMk/>
            <pc:sldMk cId="3700607330" sldId="294"/>
            <ac:spMk id="6" creationId="{E614F8CD-4518-B8E6-010C-84E14D24D884}"/>
          </ac:spMkLst>
        </pc:spChg>
        <pc:picChg chg="add mod modCrop">
          <ac:chgData name="pooja vekaria" userId="6df468c54be9ae34" providerId="LiveId" clId="{C644D6FC-FF8A-4D1D-8859-065A28482D18}" dt="2023-07-19T13:13:11.152" v="1551" actId="1076"/>
          <ac:picMkLst>
            <pc:docMk/>
            <pc:sldMk cId="3700607330" sldId="294"/>
            <ac:picMk id="4" creationId="{3FCC00F3-470D-FFB6-6390-9FA379E7BD50}"/>
          </ac:picMkLst>
        </pc:picChg>
        <pc:picChg chg="del">
          <ac:chgData name="pooja vekaria" userId="6df468c54be9ae34" providerId="LiveId" clId="{C644D6FC-FF8A-4D1D-8859-065A28482D18}" dt="2023-07-19T13:12:16.311" v="1544" actId="478"/>
          <ac:picMkLst>
            <pc:docMk/>
            <pc:sldMk cId="3700607330" sldId="294"/>
            <ac:picMk id="7" creationId="{FD3BD26C-92C1-F846-1E5D-1EECB903D015}"/>
          </ac:picMkLst>
        </pc:picChg>
      </pc:sldChg>
      <pc:sldChg chg="modTransition">
        <pc:chgData name="pooja vekaria" userId="6df468c54be9ae34" providerId="LiveId" clId="{C644D6FC-FF8A-4D1D-8859-065A28482D18}" dt="2023-07-21T17:22:53.799" v="2963"/>
        <pc:sldMkLst>
          <pc:docMk/>
          <pc:sldMk cId="2159444292" sldId="295"/>
        </pc:sldMkLst>
      </pc:sldChg>
      <pc:sldChg chg="addSp modSp modTransition">
        <pc:chgData name="pooja vekaria" userId="6df468c54be9ae34" providerId="LiveId" clId="{C644D6FC-FF8A-4D1D-8859-065A28482D18}" dt="2023-07-21T17:22:44.568" v="2962"/>
        <pc:sldMkLst>
          <pc:docMk/>
          <pc:sldMk cId="1333117528" sldId="297"/>
        </pc:sldMkLst>
        <pc:picChg chg="add mod">
          <ac:chgData name="pooja vekaria" userId="6df468c54be9ae34" providerId="LiveId" clId="{C644D6FC-FF8A-4D1D-8859-065A28482D18}" dt="2023-07-21T17:14:39.830" v="2907"/>
          <ac:picMkLst>
            <pc:docMk/>
            <pc:sldMk cId="1333117528" sldId="297"/>
            <ac:picMk id="3" creationId="{31A1BB00-3B6F-F4C6-614B-97C51C37AC30}"/>
          </ac:picMkLst>
        </pc:picChg>
      </pc:sldChg>
      <pc:sldChg chg="modTransition">
        <pc:chgData name="pooja vekaria" userId="6df468c54be9ae34" providerId="LiveId" clId="{C644D6FC-FF8A-4D1D-8859-065A28482D18}" dt="2023-07-21T17:23:59.456" v="2972"/>
        <pc:sldMkLst>
          <pc:docMk/>
          <pc:sldMk cId="3618087805" sldId="298"/>
        </pc:sldMkLst>
      </pc:sldChg>
      <pc:sldChg chg="addSp delSp modSp add mod modTransition">
        <pc:chgData name="pooja vekaria" userId="6df468c54be9ae34" providerId="LiveId" clId="{C644D6FC-FF8A-4D1D-8859-065A28482D18}" dt="2023-07-21T17:21:48.081" v="2949"/>
        <pc:sldMkLst>
          <pc:docMk/>
          <pc:sldMk cId="798579326" sldId="299"/>
        </pc:sldMkLst>
        <pc:spChg chg="add mod">
          <ac:chgData name="pooja vekaria" userId="6df468c54be9ae34" providerId="LiveId" clId="{C644D6FC-FF8A-4D1D-8859-065A28482D18}" dt="2023-07-20T10:11:06.240" v="2017" actId="14100"/>
          <ac:spMkLst>
            <pc:docMk/>
            <pc:sldMk cId="798579326" sldId="299"/>
            <ac:spMk id="4" creationId="{20A6B7F7-813F-F76D-B654-EDB44D3C8C1C}"/>
          </ac:spMkLst>
        </pc:spChg>
        <pc:spChg chg="del mod">
          <ac:chgData name="pooja vekaria" userId="6df468c54be9ae34" providerId="LiveId" clId="{C644D6FC-FF8A-4D1D-8859-065A28482D18}" dt="2023-07-20T10:10:54.225" v="2013" actId="478"/>
          <ac:spMkLst>
            <pc:docMk/>
            <pc:sldMk cId="798579326" sldId="299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09:46:14.214" v="1998" actId="20577"/>
          <ac:spMkLst>
            <pc:docMk/>
            <pc:sldMk cId="798579326" sldId="299"/>
            <ac:spMk id="6" creationId="{E614F8CD-4518-B8E6-010C-84E14D24D884}"/>
          </ac:spMkLst>
        </pc:spChg>
        <pc:picChg chg="mod">
          <ac:chgData name="pooja vekaria" userId="6df468c54be9ae34" providerId="LiveId" clId="{C644D6FC-FF8A-4D1D-8859-065A28482D18}" dt="2023-07-20T10:16:44.210" v="2081" actId="1076"/>
          <ac:picMkLst>
            <pc:docMk/>
            <pc:sldMk cId="798579326" sldId="299"/>
            <ac:picMk id="3" creationId="{0132388D-57F7-255E-B430-D4B4EB070FCF}"/>
          </ac:picMkLst>
        </pc:picChg>
      </pc:sldChg>
      <pc:sldChg chg="addSp delSp modSp add mod modTransition">
        <pc:chgData name="pooja vekaria" userId="6df468c54be9ae34" providerId="LiveId" clId="{C644D6FC-FF8A-4D1D-8859-065A28482D18}" dt="2023-07-21T17:21:52.675" v="2951"/>
        <pc:sldMkLst>
          <pc:docMk/>
          <pc:sldMk cId="4106869457" sldId="300"/>
        </pc:sldMkLst>
        <pc:spChg chg="del">
          <ac:chgData name="pooja vekaria" userId="6df468c54be9ae34" providerId="LiveId" clId="{C644D6FC-FF8A-4D1D-8859-065A28482D18}" dt="2023-07-20T10:16:23.100" v="2077" actId="478"/>
          <ac:spMkLst>
            <pc:docMk/>
            <pc:sldMk cId="4106869457" sldId="300"/>
            <ac:spMk id="5" creationId="{7B481BFC-F93F-1E77-27A7-69DDC1170A11}"/>
          </ac:spMkLst>
        </pc:spChg>
        <pc:spChg chg="mod">
          <ac:chgData name="pooja vekaria" userId="6df468c54be9ae34" providerId="LiveId" clId="{C644D6FC-FF8A-4D1D-8859-065A28482D18}" dt="2023-07-20T10:19:24.921" v="2167" actId="20577"/>
          <ac:spMkLst>
            <pc:docMk/>
            <pc:sldMk cId="4106869457" sldId="300"/>
            <ac:spMk id="6" creationId="{E614F8CD-4518-B8E6-010C-84E14D24D884}"/>
          </ac:spMkLst>
        </pc:spChg>
        <pc:spChg chg="add mod">
          <ac:chgData name="pooja vekaria" userId="6df468c54be9ae34" providerId="LiveId" clId="{C644D6FC-FF8A-4D1D-8859-065A28482D18}" dt="2023-07-20T10:20:58.525" v="2173" actId="14100"/>
          <ac:spMkLst>
            <pc:docMk/>
            <pc:sldMk cId="4106869457" sldId="300"/>
            <ac:spMk id="10" creationId="{0648C188-840D-918B-59EC-9DE925A644DF}"/>
          </ac:spMkLst>
        </pc:spChg>
        <pc:spChg chg="add mod">
          <ac:chgData name="pooja vekaria" userId="6df468c54be9ae34" providerId="LiveId" clId="{C644D6FC-FF8A-4D1D-8859-065A28482D18}" dt="2023-07-20T10:20:50.973" v="2171" actId="14100"/>
          <ac:spMkLst>
            <pc:docMk/>
            <pc:sldMk cId="4106869457" sldId="300"/>
            <ac:spMk id="11" creationId="{159686C6-3BED-10E2-BF73-46B73C8E9C8D}"/>
          </ac:spMkLst>
        </pc:spChg>
        <pc:picChg chg="add mod modCrop">
          <ac:chgData name="pooja vekaria" userId="6df468c54be9ae34" providerId="LiveId" clId="{C644D6FC-FF8A-4D1D-8859-065A28482D18}" dt="2023-07-20T10:18:20.287" v="2095" actId="14100"/>
          <ac:picMkLst>
            <pc:docMk/>
            <pc:sldMk cId="4106869457" sldId="300"/>
            <ac:picMk id="4" creationId="{EABEE9E5-A28E-3606-15A7-D62F5EA26A4D}"/>
          </ac:picMkLst>
        </pc:picChg>
        <pc:picChg chg="del">
          <ac:chgData name="pooja vekaria" userId="6df468c54be9ae34" providerId="LiveId" clId="{C644D6FC-FF8A-4D1D-8859-065A28482D18}" dt="2023-07-20T10:16:20.965" v="2076" actId="478"/>
          <ac:picMkLst>
            <pc:docMk/>
            <pc:sldMk cId="4106869457" sldId="300"/>
            <ac:picMk id="7" creationId="{38B27901-EBAB-C574-525B-49BA0A7E9990}"/>
          </ac:picMkLst>
        </pc:picChg>
      </pc:sldChg>
      <pc:sldChg chg="add modTransition">
        <pc:chgData name="pooja vekaria" userId="6df468c54be9ae34" providerId="LiveId" clId="{C644D6FC-FF8A-4D1D-8859-065A28482D18}" dt="2023-07-21T17:16:21.236" v="2911"/>
        <pc:sldMkLst>
          <pc:docMk/>
          <pc:sldMk cId="1946620044" sldId="301"/>
        </pc:sldMkLst>
      </pc:sldChg>
      <pc:sldChg chg="addSp delSp modSp add mod modTransition">
        <pc:chgData name="pooja vekaria" userId="6df468c54be9ae34" providerId="LiveId" clId="{C644D6FC-FF8A-4D1D-8859-065A28482D18}" dt="2023-07-21T17:17:20.909" v="2920"/>
        <pc:sldMkLst>
          <pc:docMk/>
          <pc:sldMk cId="212810637" sldId="302"/>
        </pc:sldMkLst>
        <pc:spChg chg="mod">
          <ac:chgData name="pooja vekaria" userId="6df468c54be9ae34" providerId="LiveId" clId="{C644D6FC-FF8A-4D1D-8859-065A28482D18}" dt="2023-07-20T10:58:24.617" v="2421" actId="20577"/>
          <ac:spMkLst>
            <pc:docMk/>
            <pc:sldMk cId="212810637" sldId="302"/>
            <ac:spMk id="6" creationId="{E614F8CD-4518-B8E6-010C-84E14D24D884}"/>
          </ac:spMkLst>
        </pc:spChg>
        <pc:spChg chg="add mod">
          <ac:chgData name="pooja vekaria" userId="6df468c54be9ae34" providerId="LiveId" clId="{C644D6FC-FF8A-4D1D-8859-065A28482D18}" dt="2023-07-20T10:59:58.224" v="2434" actId="1076"/>
          <ac:spMkLst>
            <pc:docMk/>
            <pc:sldMk cId="212810637" sldId="302"/>
            <ac:spMk id="9" creationId="{E4ED2564-34D9-745D-7B5D-CD91B9D265EB}"/>
          </ac:spMkLst>
        </pc:spChg>
        <pc:picChg chg="del">
          <ac:chgData name="pooja vekaria" userId="6df468c54be9ae34" providerId="LiveId" clId="{C644D6FC-FF8A-4D1D-8859-065A28482D18}" dt="2023-07-20T10:59:03.573" v="2422" actId="478"/>
          <ac:picMkLst>
            <pc:docMk/>
            <pc:sldMk cId="212810637" sldId="302"/>
            <ac:picMk id="4" creationId="{20E96354-539F-DD81-FD97-9590743D9EA9}"/>
          </ac:picMkLst>
        </pc:picChg>
        <pc:picChg chg="add mod modCrop">
          <ac:chgData name="pooja vekaria" userId="6df468c54be9ae34" providerId="LiveId" clId="{C644D6FC-FF8A-4D1D-8859-065A28482D18}" dt="2023-07-20T10:59:42.937" v="2430" actId="14100"/>
          <ac:picMkLst>
            <pc:docMk/>
            <pc:sldMk cId="212810637" sldId="302"/>
            <ac:picMk id="5" creationId="{24C345FE-8A78-7ED7-09EB-DB2F37146584}"/>
          </ac:picMkLst>
        </pc:picChg>
        <pc:picChg chg="add del">
          <ac:chgData name="pooja vekaria" userId="6df468c54be9ae34" providerId="LiveId" clId="{C644D6FC-FF8A-4D1D-8859-065A28482D18}" dt="2023-07-20T10:59:46.044" v="2432" actId="22"/>
          <ac:picMkLst>
            <pc:docMk/>
            <pc:sldMk cId="212810637" sldId="302"/>
            <ac:picMk id="8" creationId="{C8D1F095-D9DB-E2A1-3F5D-DE1675552D0F}"/>
          </ac:picMkLst>
        </pc:picChg>
      </pc:sldChg>
      <pc:sldChg chg="add del">
        <pc:chgData name="pooja vekaria" userId="6df468c54be9ae34" providerId="LiveId" clId="{C644D6FC-FF8A-4D1D-8859-065A28482D18}" dt="2023-07-20T11:26:02.761" v="2773" actId="47"/>
        <pc:sldMkLst>
          <pc:docMk/>
          <pc:sldMk cId="1047555368" sldId="303"/>
        </pc:sldMkLst>
      </pc:sldChg>
      <pc:sldChg chg="addSp delSp modSp add mod modTransition">
        <pc:chgData name="pooja vekaria" userId="6df468c54be9ae34" providerId="LiveId" clId="{C644D6FC-FF8A-4D1D-8859-065A28482D18}" dt="2023-07-21T17:22:10.858" v="2955"/>
        <pc:sldMkLst>
          <pc:docMk/>
          <pc:sldMk cId="2053603567" sldId="304"/>
        </pc:sldMkLst>
        <pc:spChg chg="add mod">
          <ac:chgData name="pooja vekaria" userId="6df468c54be9ae34" providerId="LiveId" clId="{C644D6FC-FF8A-4D1D-8859-065A28482D18}" dt="2023-07-20T11:25:34.291" v="2771" actId="1076"/>
          <ac:spMkLst>
            <pc:docMk/>
            <pc:sldMk cId="2053603567" sldId="304"/>
            <ac:spMk id="5" creationId="{AD45EB61-491A-0974-B205-A18454D14E3C}"/>
          </ac:spMkLst>
        </pc:spChg>
        <pc:spChg chg="mod">
          <ac:chgData name="pooja vekaria" userId="6df468c54be9ae34" providerId="LiveId" clId="{C644D6FC-FF8A-4D1D-8859-065A28482D18}" dt="2023-07-20T11:51:02.438" v="2880" actId="20577"/>
          <ac:spMkLst>
            <pc:docMk/>
            <pc:sldMk cId="2053603567" sldId="304"/>
            <ac:spMk id="6" creationId="{E614F8CD-4518-B8E6-010C-84E14D24D884}"/>
          </ac:spMkLst>
        </pc:spChg>
        <pc:spChg chg="mod ord">
          <ac:chgData name="pooja vekaria" userId="6df468c54be9ae34" providerId="LiveId" clId="{C644D6FC-FF8A-4D1D-8859-065A28482D18}" dt="2023-07-20T11:24:04.181" v="2682" actId="1076"/>
          <ac:spMkLst>
            <pc:docMk/>
            <pc:sldMk cId="2053603567" sldId="304"/>
            <ac:spMk id="10" creationId="{FEE0C10C-36E6-6E29-1D3A-3F32AED7C428}"/>
          </ac:spMkLst>
        </pc:spChg>
        <pc:picChg chg="add mod modCrop">
          <ac:chgData name="pooja vekaria" userId="6df468c54be9ae34" providerId="LiveId" clId="{C644D6FC-FF8A-4D1D-8859-065A28482D18}" dt="2023-07-20T11:23:59.252" v="2681" actId="1076"/>
          <ac:picMkLst>
            <pc:docMk/>
            <pc:sldMk cId="2053603567" sldId="304"/>
            <ac:picMk id="4" creationId="{15750E9B-FEDA-A88D-69A8-D1754CB91322}"/>
          </ac:picMkLst>
        </pc:picChg>
        <pc:picChg chg="del mod">
          <ac:chgData name="pooja vekaria" userId="6df468c54be9ae34" providerId="LiveId" clId="{C644D6FC-FF8A-4D1D-8859-065A28482D18}" dt="2023-07-20T11:22:47.974" v="2665" actId="478"/>
          <ac:picMkLst>
            <pc:docMk/>
            <pc:sldMk cId="2053603567" sldId="304"/>
            <ac:picMk id="9" creationId="{D683E29E-AD26-CEC5-9E31-1C0D11AA8803}"/>
          </ac:picMkLst>
        </pc:picChg>
      </pc:sldChg>
      <pc:sldChg chg="delSp modSp mod modTransition">
        <pc:chgData name="pooja vekaria" userId="6df468c54be9ae34" providerId="LiveId" clId="{C644D6FC-FF8A-4D1D-8859-065A28482D18}" dt="2023-07-21T17:23:24.180" v="2968" actId="1076"/>
        <pc:sldMkLst>
          <pc:docMk/>
          <pc:sldMk cId="2990607019" sldId="305"/>
        </pc:sldMkLst>
        <pc:spChg chg="del">
          <ac:chgData name="pooja vekaria" userId="6df468c54be9ae34" providerId="LiveId" clId="{C644D6FC-FF8A-4D1D-8859-065A28482D18}" dt="2023-07-21T17:23:18.674" v="2967" actId="478"/>
          <ac:spMkLst>
            <pc:docMk/>
            <pc:sldMk cId="2990607019" sldId="305"/>
            <ac:spMk id="4" creationId="{05BC3578-D213-72D8-67BA-F8ABBD0E19A9}"/>
          </ac:spMkLst>
        </pc:spChg>
        <pc:picChg chg="mod">
          <ac:chgData name="pooja vekaria" userId="6df468c54be9ae34" providerId="LiveId" clId="{C644D6FC-FF8A-4D1D-8859-065A28482D18}" dt="2023-07-21T17:23:24.180" v="2968" actId="1076"/>
          <ac:picMkLst>
            <pc:docMk/>
            <pc:sldMk cId="2990607019" sldId="305"/>
            <ac:picMk id="7" creationId="{9BB80243-9C2A-8DF9-AD42-D49EFF3AD777}"/>
          </ac:picMkLst>
        </pc:picChg>
      </pc:sldChg>
      <pc:sldChg chg="modTransition">
        <pc:chgData name="pooja vekaria" userId="6df468c54be9ae34" providerId="LiveId" clId="{C644D6FC-FF8A-4D1D-8859-065A28482D18}" dt="2023-07-21T17:22:57.342" v="2964"/>
        <pc:sldMkLst>
          <pc:docMk/>
          <pc:sldMk cId="3468250637" sldId="306"/>
        </pc:sldMkLst>
      </pc:sldChg>
      <pc:sldChg chg="modTransition">
        <pc:chgData name="pooja vekaria" userId="6df468c54be9ae34" providerId="LiveId" clId="{C644D6FC-FF8A-4D1D-8859-065A28482D18}" dt="2023-07-21T17:23:39.456" v="2969"/>
        <pc:sldMkLst>
          <pc:docMk/>
          <pc:sldMk cId="1645111245" sldId="307"/>
        </pc:sldMkLst>
      </pc:sldChg>
      <pc:sldChg chg="modTransition">
        <pc:chgData name="pooja vekaria" userId="6df468c54be9ae34" providerId="LiveId" clId="{C644D6FC-FF8A-4D1D-8859-065A28482D18}" dt="2023-07-21T17:23:48.081" v="2970"/>
        <pc:sldMkLst>
          <pc:docMk/>
          <pc:sldMk cId="728133107" sldId="308"/>
        </pc:sldMkLst>
      </pc:sldChg>
      <pc:sldChg chg="modTransition">
        <pc:chgData name="pooja vekaria" userId="6df468c54be9ae34" providerId="LiveId" clId="{C644D6FC-FF8A-4D1D-8859-065A28482D18}" dt="2023-07-21T17:23:53.180" v="2971"/>
        <pc:sldMkLst>
          <pc:docMk/>
          <pc:sldMk cId="3884660568" sldId="309"/>
        </pc:sldMkLst>
      </pc:sldChg>
      <pc:sldChg chg="modTransition">
        <pc:chgData name="pooja vekaria" userId="6df468c54be9ae34" providerId="LiveId" clId="{C644D6FC-FF8A-4D1D-8859-065A28482D18}" dt="2023-07-21T17:24:07.829" v="2973"/>
        <pc:sldMkLst>
          <pc:docMk/>
          <pc:sldMk cId="4102558082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0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4779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200" y="1351113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rgbClr val="FFC0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7" name="Picture 6" descr="A cartoon of a watermelon&#10;&#10;Description automatically generated">
            <a:extLst>
              <a:ext uri="{FF2B5EF4-FFF2-40B4-BE49-F238E27FC236}">
                <a16:creationId xmlns:a16="http://schemas.microsoft.com/office/drawing/2014/main" id="{5DE2CEE2-2A00-717D-A0C2-7728C6E976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11004804" y="5041131"/>
            <a:ext cx="1155192" cy="170103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239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8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8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68100" y="1432137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7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24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9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8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4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lucidchart.com/blog/fibonacci-scale-for-agile-estimatio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ojavekaria97.atlassian.net/jira/software/projects/FOOD/boards/2/backlog" TargetMode="External"/><Relationship Id="rId7" Type="http://schemas.openxmlformats.org/officeDocument/2006/relationships/hyperlink" Target="https://poojavekaria97.atlassian.net/wiki/spaces/FOOD/pages/2621764/User+Story+Mapping+-+Delivery+Service+Need" TargetMode="External"/><Relationship Id="rId2" Type="http://schemas.openxmlformats.org/officeDocument/2006/relationships/hyperlink" Target="https://poojavekaria97.atlassian.net/jira/software/projects/FOOD/boards/2/timelin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oojavekaria97.atlassian.net/wiki/spaces/FOOD/pages/2621676/Project+Requirement+Plan+-+FoodFirstInc" TargetMode="External"/><Relationship Id="rId5" Type="http://schemas.openxmlformats.org/officeDocument/2006/relationships/hyperlink" Target="https://poojavekaria97.atlassian.net/issues/?jql=order%20by%20created%20DESC" TargetMode="External"/><Relationship Id="rId4" Type="http://schemas.openxmlformats.org/officeDocument/2006/relationships/hyperlink" Target="https://poojavekaria97.atlassian.net/jira/software/projects/FOOD/boards/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schooling4kids.at/fachbeitrag/reihen-fortsetze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02958-0BC1-9D54-8876-E925EBE5A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en-GB" sz="8900" spc="600"/>
              <a:t>Food First Inc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EFE28"/>
          </a:solidFill>
          <a:ln w="38100" cap="rnd">
            <a:solidFill>
              <a:srgbClr val="9EFE2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watermelon&#10;&#10;Description automatically generated">
            <a:extLst>
              <a:ext uri="{FF2B5EF4-FFF2-40B4-BE49-F238E27FC236}">
                <a16:creationId xmlns:a16="http://schemas.microsoft.com/office/drawing/2014/main" id="{6DE5983A-96DC-2D12-BE37-4C768F3BB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68925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Click on </a:t>
            </a:r>
            <a:r>
              <a:rPr lang="en-GB" b="1" dirty="0" err="1"/>
              <a:t>FoodFirstInc</a:t>
            </a:r>
            <a:r>
              <a:rPr lang="en-GB" b="1" dirty="0"/>
              <a:t> Home.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9F123-1873-A05E-F43B-76F200254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9" r="4431" b="14693"/>
          <a:stretch/>
        </p:blipFill>
        <p:spPr>
          <a:xfrm>
            <a:off x="358689" y="1600200"/>
            <a:ext cx="9009214" cy="388514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DAA9D08-F545-1F54-F6DD-651B06B22CCC}"/>
              </a:ext>
            </a:extLst>
          </p:cNvPr>
          <p:cNvSpPr/>
          <p:nvPr/>
        </p:nvSpPr>
        <p:spPr>
          <a:xfrm>
            <a:off x="1563468" y="2521258"/>
            <a:ext cx="1260629" cy="29296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957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Add information regarding the project on the homepage and Publish. </a:t>
            </a:r>
          </a:p>
          <a:p>
            <a:pPr marL="0" indent="0">
              <a:buNone/>
            </a:pPr>
            <a:r>
              <a:rPr lang="en-GB" sz="2800" b="1" dirty="0"/>
              <a:t> 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345FE-8A78-7ED7-09EB-DB2F37146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6" t="17475" r="7524" b="12490"/>
          <a:stretch/>
        </p:blipFill>
        <p:spPr>
          <a:xfrm>
            <a:off x="270076" y="1553592"/>
            <a:ext cx="9236933" cy="410148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ED2564-34D9-745D-7B5D-CD91B9D265EB}"/>
              </a:ext>
            </a:extLst>
          </p:cNvPr>
          <p:cNvSpPr/>
          <p:nvPr/>
        </p:nvSpPr>
        <p:spPr>
          <a:xfrm>
            <a:off x="8246380" y="1553592"/>
            <a:ext cx="1260629" cy="29296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10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Create Confluence Doc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In Project Pages, click the plus button and create a project requirement plan.</a:t>
            </a:r>
          </a:p>
          <a:p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834C534-043B-4317-C136-72957377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6" y="1770276"/>
            <a:ext cx="8869221" cy="405629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270076" y="4336121"/>
            <a:ext cx="1674124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81BFC-F93F-1E77-27A7-69DDC1170A11}"/>
              </a:ext>
            </a:extLst>
          </p:cNvPr>
          <p:cNvSpPr/>
          <p:nvPr/>
        </p:nvSpPr>
        <p:spPr>
          <a:xfrm>
            <a:off x="6374167" y="2713128"/>
            <a:ext cx="585926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395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F086906-86E7-C8C7-39C7-698639928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883425"/>
            <a:ext cx="9169426" cy="4258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Create Project Plan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Click on Project Plan and click use, on the side bar, click on use template. </a:t>
            </a:r>
          </a:p>
          <a:p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1147734" y="3791505"/>
            <a:ext cx="1674124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81BFC-F93F-1E77-27A7-69DDC1170A11}"/>
              </a:ext>
            </a:extLst>
          </p:cNvPr>
          <p:cNvSpPr/>
          <p:nvPr/>
        </p:nvSpPr>
        <p:spPr>
          <a:xfrm>
            <a:off x="6324419" y="3129116"/>
            <a:ext cx="1674124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178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572961"/>
            <a:ext cx="2465408" cy="4802970"/>
          </a:xfrm>
        </p:spPr>
        <p:txBody>
          <a:bodyPr/>
          <a:lstStyle/>
          <a:p>
            <a:r>
              <a:rPr lang="en-GB" b="1"/>
              <a:t>Give the Project Requirement Plan a </a:t>
            </a:r>
            <a:r>
              <a:rPr lang="en-GB" b="1" dirty="0"/>
              <a:t>Title</a:t>
            </a:r>
            <a:r>
              <a:rPr lang="en-GB" b="1"/>
              <a:t> (</a:t>
            </a:r>
            <a:r>
              <a:rPr lang="en-GB" b="1" err="1"/>
              <a:t>FoodFirstInc</a:t>
            </a:r>
            <a:r>
              <a:rPr lang="en-GB" b="1"/>
              <a:t>) and complete the rest of the table.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5CEFA-0E2C-AEF2-7AA3-9B5081F8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5" r="5122"/>
          <a:stretch/>
        </p:blipFill>
        <p:spPr>
          <a:xfrm>
            <a:off x="270076" y="1572961"/>
            <a:ext cx="9136137" cy="495503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89DC603-2A3D-C9CA-5D04-7F96325E4D16}"/>
              </a:ext>
            </a:extLst>
          </p:cNvPr>
          <p:cNvSpPr/>
          <p:nvPr/>
        </p:nvSpPr>
        <p:spPr>
          <a:xfrm>
            <a:off x="2785786" y="1943851"/>
            <a:ext cx="3030551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090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572961"/>
            <a:ext cx="2465408" cy="4802970"/>
          </a:xfrm>
        </p:spPr>
        <p:txBody>
          <a:bodyPr/>
          <a:lstStyle/>
          <a:p>
            <a:r>
              <a:rPr lang="en-GB" b="1"/>
              <a:t>Complete the Problem Statement and Scope.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57313-E9FF-4E79-FE20-29AD6ED5A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9" t="18253" r="22306" b="1683"/>
          <a:stretch/>
        </p:blipFill>
        <p:spPr>
          <a:xfrm>
            <a:off x="1539033" y="1676462"/>
            <a:ext cx="7146525" cy="52620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F43299-A0B7-833C-7150-3FF74D900CF3}"/>
              </a:ext>
            </a:extLst>
          </p:cNvPr>
          <p:cNvSpPr/>
          <p:nvPr/>
        </p:nvSpPr>
        <p:spPr>
          <a:xfrm>
            <a:off x="2644385" y="1676462"/>
            <a:ext cx="2342394" cy="19645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C2582A-4ED6-6052-CF2F-665F6A4C8664}"/>
              </a:ext>
            </a:extLst>
          </p:cNvPr>
          <p:cNvSpPr/>
          <p:nvPr/>
        </p:nvSpPr>
        <p:spPr>
          <a:xfrm>
            <a:off x="2644385" y="2804787"/>
            <a:ext cx="1559971" cy="19645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98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Complete High-Level Timeline to keep track of the deliverables. Use Go full width to view Entire Timeline.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79FE7E-385E-EA54-525E-27B72E9F8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" t="26004" r="6815" b="-4014"/>
          <a:stretch/>
        </p:blipFill>
        <p:spPr>
          <a:xfrm>
            <a:off x="137918" y="1742125"/>
            <a:ext cx="9318598" cy="463399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3960155" y="5684951"/>
            <a:ext cx="1674124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287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Add in Milestones, Owners and Deadlines for the Project</a:t>
            </a:r>
            <a:r>
              <a:rPr lang="en-GB" dirty="0"/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BD26C-92C1-F846-1E5D-1EECB903D0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6" t="19936" r="22437" b="17023"/>
          <a:stretch/>
        </p:blipFill>
        <p:spPr>
          <a:xfrm>
            <a:off x="1044999" y="1689904"/>
            <a:ext cx="7636594" cy="432342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69C207D-4ABA-47F1-A8CB-FD577B526D77}"/>
              </a:ext>
            </a:extLst>
          </p:cNvPr>
          <p:cNvSpPr/>
          <p:nvPr/>
        </p:nvSpPr>
        <p:spPr>
          <a:xfrm>
            <a:off x="2107058" y="2019266"/>
            <a:ext cx="2606346" cy="45998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59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Once the project plan is completed click on publish.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C00F3-470D-FFB6-6390-9FA379E7BD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6" r="4431"/>
          <a:stretch/>
        </p:blipFill>
        <p:spPr>
          <a:xfrm>
            <a:off x="270076" y="1557190"/>
            <a:ext cx="9087284" cy="469088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3082E5-AB3F-684C-11BB-75FA687434E9}"/>
              </a:ext>
            </a:extLst>
          </p:cNvPr>
          <p:cNvSpPr/>
          <p:nvPr/>
        </p:nvSpPr>
        <p:spPr>
          <a:xfrm>
            <a:off x="7683236" y="1390020"/>
            <a:ext cx="1674124" cy="59976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607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BA4E-629C-FED9-7123-EFCB9255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224" y="1732788"/>
            <a:ext cx="7781544" cy="3392424"/>
          </a:xfrm>
        </p:spPr>
        <p:txBody>
          <a:bodyPr>
            <a:normAutofit fontScale="90000"/>
          </a:bodyPr>
          <a:lstStyle/>
          <a:p>
            <a:r>
              <a:rPr lang="en-GB"/>
              <a:t>Confluence - User Story Mapping Exercise</a:t>
            </a:r>
            <a:endParaRPr lang="en-GB" dirty="0"/>
          </a:p>
        </p:txBody>
      </p:sp>
      <p:pic>
        <p:nvPicPr>
          <p:cNvPr id="3" name="Picture 2" descr="A cartoon of a watermelon&#10;&#10;Description automatically generated">
            <a:extLst>
              <a:ext uri="{FF2B5EF4-FFF2-40B4-BE49-F238E27FC236}">
                <a16:creationId xmlns:a16="http://schemas.microsoft.com/office/drawing/2014/main" id="{5930BEEF-CF1E-DC47-5A3A-4BD23E037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8979408" y="2082541"/>
            <a:ext cx="3243072" cy="477545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890620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02958-0BC1-9D54-8876-E925EBE5A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713" y="518348"/>
            <a:ext cx="6251110" cy="3566160"/>
          </a:xfrm>
        </p:spPr>
        <p:txBody>
          <a:bodyPr anchor="b">
            <a:normAutofit fontScale="90000"/>
          </a:bodyPr>
          <a:lstStyle/>
          <a:p>
            <a:r>
              <a:rPr lang="en-GB" sz="8900" spc="600"/>
              <a:t>Jira Project Workflow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9EFE28"/>
          </a:solidFill>
          <a:ln w="38100" cap="rnd">
            <a:solidFill>
              <a:srgbClr val="9EFE2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watermelon&#10;&#10;Description automatically generated">
            <a:extLst>
              <a:ext uri="{FF2B5EF4-FFF2-40B4-BE49-F238E27FC236}">
                <a16:creationId xmlns:a16="http://schemas.microsoft.com/office/drawing/2014/main" id="{6DE5983A-96DC-2D12-BE37-4C768F3BB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7851648" y="777245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3924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 dirty="0"/>
              <a:t>User Story Mapping</a:t>
            </a:r>
            <a:r>
              <a:rPr lang="en-GB"/>
              <a:t>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Once the </a:t>
            </a:r>
            <a:r>
              <a:rPr lang="en-GB" b="1"/>
              <a:t>project </a:t>
            </a:r>
            <a:r>
              <a:rPr lang="en-GB" b="1" dirty="0"/>
              <a:t>requirement plan is completed add a new page for user story mapping.</a:t>
            </a:r>
            <a:endParaRPr lang="en-GB" sz="2800" b="1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FD51-38B6-CC1B-FC09-D6A28E472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9" r="5267" b="1"/>
          <a:stretch/>
        </p:blipFill>
        <p:spPr>
          <a:xfrm>
            <a:off x="341098" y="1683078"/>
            <a:ext cx="9182461" cy="48029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B481BFC-F93F-1E77-27A7-69DDC1170A11}"/>
              </a:ext>
            </a:extLst>
          </p:cNvPr>
          <p:cNvSpPr/>
          <p:nvPr/>
        </p:nvSpPr>
        <p:spPr>
          <a:xfrm>
            <a:off x="341098" y="3429000"/>
            <a:ext cx="1558723" cy="62809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182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32388D-57F7-255E-B430-D4B4EB07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5" y="1865267"/>
            <a:ext cx="9139038" cy="4242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Planning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On the side</a:t>
            </a:r>
            <a:r>
              <a:rPr lang="en-GB" b="1" dirty="0"/>
              <a:t>bar select Customer Journey Mapping, To populate template for user story mapping. 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A6B7F7-813F-F76D-B654-EDB44D3C8C1C}"/>
              </a:ext>
            </a:extLst>
          </p:cNvPr>
          <p:cNvSpPr/>
          <p:nvPr/>
        </p:nvSpPr>
        <p:spPr>
          <a:xfrm>
            <a:off x="7412854" y="4651899"/>
            <a:ext cx="1846556" cy="781235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579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User Story Mapping–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Complete User Persona and User Goal. 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27901-EBAB-C574-525B-49BA0A7E9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0" r="5558"/>
          <a:stretch/>
        </p:blipFill>
        <p:spPr>
          <a:xfrm>
            <a:off x="195308" y="1689904"/>
            <a:ext cx="8717872" cy="45874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B28F89-2526-3CFC-70A2-5228D7F4E2A1}"/>
              </a:ext>
            </a:extLst>
          </p:cNvPr>
          <p:cNvSpPr/>
          <p:nvPr/>
        </p:nvSpPr>
        <p:spPr>
          <a:xfrm>
            <a:off x="2981371" y="3429000"/>
            <a:ext cx="1368687" cy="49882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A91951-36E2-D06C-725E-E9BDA0D9D540}"/>
              </a:ext>
            </a:extLst>
          </p:cNvPr>
          <p:cNvSpPr/>
          <p:nvPr/>
        </p:nvSpPr>
        <p:spPr>
          <a:xfrm>
            <a:off x="2981371" y="4669275"/>
            <a:ext cx="1368687" cy="49882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54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 dirty="0"/>
              <a:t>User Story Mapping–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Complete </a:t>
            </a:r>
            <a:r>
              <a:rPr lang="en-GB" b="1" dirty="0"/>
              <a:t>Scenario and User backstory. </a:t>
            </a:r>
            <a:endParaRPr lang="en-GB" sz="2800" b="1" dirty="0"/>
          </a:p>
          <a:p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B28F89-2526-3CFC-70A2-5228D7F4E2A1}"/>
              </a:ext>
            </a:extLst>
          </p:cNvPr>
          <p:cNvSpPr/>
          <p:nvPr/>
        </p:nvSpPr>
        <p:spPr>
          <a:xfrm>
            <a:off x="2981371" y="3429000"/>
            <a:ext cx="1368687" cy="49882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A91951-36E2-D06C-725E-E9BDA0D9D540}"/>
              </a:ext>
            </a:extLst>
          </p:cNvPr>
          <p:cNvSpPr/>
          <p:nvPr/>
        </p:nvSpPr>
        <p:spPr>
          <a:xfrm>
            <a:off x="2981371" y="4669275"/>
            <a:ext cx="1368687" cy="498821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EE9E5-A28E-3606-15A7-D62F5EA26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86" r="5194" b="9126"/>
          <a:stretch/>
        </p:blipFill>
        <p:spPr>
          <a:xfrm>
            <a:off x="168677" y="1621423"/>
            <a:ext cx="9287840" cy="443314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648C188-840D-918B-59EC-9DE925A644DF}"/>
              </a:ext>
            </a:extLst>
          </p:cNvPr>
          <p:cNvSpPr/>
          <p:nvPr/>
        </p:nvSpPr>
        <p:spPr>
          <a:xfrm>
            <a:off x="3151526" y="4141361"/>
            <a:ext cx="1368687" cy="47103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9686C6-3BED-10E2-BF73-46B73C8E9C8D}"/>
              </a:ext>
            </a:extLst>
          </p:cNvPr>
          <p:cNvSpPr/>
          <p:nvPr/>
        </p:nvSpPr>
        <p:spPr>
          <a:xfrm>
            <a:off x="3046474" y="2431357"/>
            <a:ext cx="1232564" cy="453706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869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User Story Mapping–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Complete Journey Map and publish user story mapping page. </a:t>
            </a:r>
            <a:endParaRPr lang="en-GB" sz="2800" b="1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92112-7B9B-5D2C-F603-148BD8455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0" r="5084"/>
          <a:stretch/>
        </p:blipFill>
        <p:spPr>
          <a:xfrm>
            <a:off x="198312" y="1664627"/>
            <a:ext cx="9258204" cy="482824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6064B56-9F9E-01D5-B239-2D4383D33CB7}"/>
              </a:ext>
            </a:extLst>
          </p:cNvPr>
          <p:cNvSpPr/>
          <p:nvPr/>
        </p:nvSpPr>
        <p:spPr>
          <a:xfrm>
            <a:off x="3330560" y="2041864"/>
            <a:ext cx="1232564" cy="337172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02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77DE-1AA2-D9FA-C94F-21A21F46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384" y="1732788"/>
            <a:ext cx="7781544" cy="3392424"/>
          </a:xfrm>
        </p:spPr>
        <p:txBody>
          <a:bodyPr/>
          <a:lstStyle/>
          <a:p>
            <a:r>
              <a:rPr lang="en-GB" dirty="0"/>
              <a:t>Jira – Epics Creation </a:t>
            </a:r>
          </a:p>
        </p:txBody>
      </p:sp>
      <p:pic>
        <p:nvPicPr>
          <p:cNvPr id="3" name="Picture 2" descr="A cartoon of a watermelon&#10;&#10;Description automatically generated">
            <a:extLst>
              <a:ext uri="{FF2B5EF4-FFF2-40B4-BE49-F238E27FC236}">
                <a16:creationId xmlns:a16="http://schemas.microsoft.com/office/drawing/2014/main" id="{B96B2417-484E-1F8F-21AD-E7CDEDB64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8979408" y="2082541"/>
            <a:ext cx="3243072" cy="477545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7535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 dirty="0"/>
              <a:t>Creating Epics–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Click on the timeline and the create epic to start creation for epics the epics are taken from the project requirement plan in the milestones section.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50E9B-FEDA-A88D-69A8-D1754CB91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164" r="4237"/>
          <a:stretch/>
        </p:blipFill>
        <p:spPr>
          <a:xfrm>
            <a:off x="270076" y="1519492"/>
            <a:ext cx="9337889" cy="481779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E0C10C-36E6-6E29-1D3A-3F32AED7C428}"/>
              </a:ext>
            </a:extLst>
          </p:cNvPr>
          <p:cNvSpPr/>
          <p:nvPr/>
        </p:nvSpPr>
        <p:spPr>
          <a:xfrm>
            <a:off x="270076" y="2360360"/>
            <a:ext cx="981675" cy="267430"/>
          </a:xfrm>
          <a:prstGeom prst="ellipse">
            <a:avLst/>
          </a:prstGeom>
          <a:noFill/>
          <a:ln w="28575">
            <a:solidFill>
              <a:srgbClr val="F32D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D45EB61-491A-0974-B205-A18454D14E3C}"/>
              </a:ext>
            </a:extLst>
          </p:cNvPr>
          <p:cNvSpPr/>
          <p:nvPr/>
        </p:nvSpPr>
        <p:spPr>
          <a:xfrm>
            <a:off x="1602360" y="5338508"/>
            <a:ext cx="981675" cy="267430"/>
          </a:xfrm>
          <a:prstGeom prst="ellipse">
            <a:avLst/>
          </a:prstGeom>
          <a:noFill/>
          <a:ln w="28575">
            <a:solidFill>
              <a:srgbClr val="F32D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6035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EEBEF6C-106C-ECEA-CB39-F68962CC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5" y="1586738"/>
            <a:ext cx="9400596" cy="4351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 dirty="0"/>
              <a:t>Creating Issues–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>
            <a:normAutofit fontScale="925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Select EPIC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Select Task or Story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Quick add Tasks or Stories based on the project requirements and outcomes from the User Story Mapping exercise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With a Ticket Title and name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7BDF9E8-6982-AD2E-0E3E-55D24EF529F0}"/>
              </a:ext>
            </a:extLst>
          </p:cNvPr>
          <p:cNvSpPr/>
          <p:nvPr/>
        </p:nvSpPr>
        <p:spPr>
          <a:xfrm>
            <a:off x="1857078" y="4059142"/>
            <a:ext cx="1701278" cy="308048"/>
          </a:xfrm>
          <a:prstGeom prst="ellipse">
            <a:avLst/>
          </a:prstGeom>
          <a:noFill/>
          <a:ln w="28575">
            <a:solidFill>
              <a:srgbClr val="F32D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AB0423-A31F-6CB3-D745-6F29D3F44BC5}"/>
              </a:ext>
            </a:extLst>
          </p:cNvPr>
          <p:cNvSpPr/>
          <p:nvPr/>
        </p:nvSpPr>
        <p:spPr>
          <a:xfrm>
            <a:off x="6857701" y="4848971"/>
            <a:ext cx="1873343" cy="303133"/>
          </a:xfrm>
          <a:prstGeom prst="ellipse">
            <a:avLst/>
          </a:prstGeom>
          <a:noFill/>
          <a:ln w="28575">
            <a:solidFill>
              <a:srgbClr val="F32D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98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F32B63-4C85-5ED1-C6D6-018499C2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798459"/>
            <a:ext cx="9026145" cy="2744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Creating Issues–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sz="2600" b="1" dirty="0"/>
              <a:t>Select Filters</a:t>
            </a:r>
          </a:p>
          <a:p>
            <a:pPr>
              <a:spcAft>
                <a:spcPts val="800"/>
              </a:spcAft>
            </a:pPr>
            <a:r>
              <a:rPr lang="en-GB" sz="2600" b="1" dirty="0"/>
              <a:t>Then under the “Advance issue search” can view or find specific issues/tickets</a:t>
            </a:r>
          </a:p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81BFC-F93F-1E77-27A7-69DDC1170A11}"/>
              </a:ext>
            </a:extLst>
          </p:cNvPr>
          <p:cNvSpPr/>
          <p:nvPr/>
        </p:nvSpPr>
        <p:spPr>
          <a:xfrm>
            <a:off x="1981190" y="2813121"/>
            <a:ext cx="1248698" cy="40312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774E48-05E5-46F7-C86D-1459A5BF5EC0}"/>
              </a:ext>
            </a:extLst>
          </p:cNvPr>
          <p:cNvSpPr/>
          <p:nvPr/>
        </p:nvSpPr>
        <p:spPr>
          <a:xfrm>
            <a:off x="1710803" y="1689904"/>
            <a:ext cx="894736" cy="403123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271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CD452C-9BE4-8343-0AC2-6EA90D1B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5" y="1846528"/>
            <a:ext cx="9008319" cy="4170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Creating Issues–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sz="2600" b="1" dirty="0"/>
              <a:t>Select Detail or List View</a:t>
            </a:r>
          </a:p>
          <a:p>
            <a:pPr>
              <a:spcAft>
                <a:spcPts val="800"/>
              </a:spcAft>
            </a:pPr>
            <a:r>
              <a:rPr lang="en-GB" sz="2600" b="1" dirty="0"/>
              <a:t>Easy options to begin writing up tickets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481BFC-F93F-1E77-27A7-69DDC1170A11}"/>
              </a:ext>
            </a:extLst>
          </p:cNvPr>
          <p:cNvSpPr/>
          <p:nvPr/>
        </p:nvSpPr>
        <p:spPr>
          <a:xfrm>
            <a:off x="7712507" y="2969341"/>
            <a:ext cx="1603100" cy="71775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830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To create a project, click on projects, and click on create project. </a:t>
            </a:r>
          </a:p>
          <a:p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946B55EB-78C5-7D3B-B502-13B609F3B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56" r="4635"/>
          <a:stretch/>
        </p:blipFill>
        <p:spPr>
          <a:xfrm>
            <a:off x="270076" y="1689904"/>
            <a:ext cx="9186440" cy="480297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5E5883-252B-6FB1-B3AD-C1A7062289A9}"/>
              </a:ext>
            </a:extLst>
          </p:cNvPr>
          <p:cNvSpPr/>
          <p:nvPr/>
        </p:nvSpPr>
        <p:spPr>
          <a:xfrm flipV="1">
            <a:off x="1458410" y="1782500"/>
            <a:ext cx="544011" cy="25464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1551008" y="3107278"/>
            <a:ext cx="706055" cy="321721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20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C56560-F47D-B018-CAC6-C7E7645C8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31"/>
          <a:stretch/>
        </p:blipFill>
        <p:spPr>
          <a:xfrm>
            <a:off x="471948" y="1689905"/>
            <a:ext cx="8367252" cy="5025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Creating Issues–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sz="2600" b="1" dirty="0"/>
              <a:t>In the List View can select to open a ticket</a:t>
            </a:r>
          </a:p>
          <a:p>
            <a:pPr>
              <a:spcAft>
                <a:spcPts val="800"/>
              </a:spcAft>
            </a:pPr>
            <a:r>
              <a:rPr lang="en-GB" sz="2600" b="1" dirty="0"/>
              <a:t>Then add a User Story and Acceptance Criteria to each Story ticket</a:t>
            </a:r>
          </a:p>
          <a:p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774E48-05E5-46F7-C86D-1459A5BF5EC0}"/>
              </a:ext>
            </a:extLst>
          </p:cNvPr>
          <p:cNvSpPr/>
          <p:nvPr/>
        </p:nvSpPr>
        <p:spPr>
          <a:xfrm>
            <a:off x="2625213" y="6055341"/>
            <a:ext cx="1710812" cy="2972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93B61A-F929-6AA9-EE0B-4DDADE6DA88E}"/>
              </a:ext>
            </a:extLst>
          </p:cNvPr>
          <p:cNvSpPr/>
          <p:nvPr/>
        </p:nvSpPr>
        <p:spPr>
          <a:xfrm>
            <a:off x="2526890" y="4763730"/>
            <a:ext cx="1809135" cy="2972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73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57A4-F85D-816F-1D28-C5DCD0FA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Estimation</a:t>
            </a:r>
          </a:p>
        </p:txBody>
      </p:sp>
      <p:pic>
        <p:nvPicPr>
          <p:cNvPr id="3" name="Picture 2" descr="A cartoon of a watermelon&#10;&#10;Description automatically generated">
            <a:extLst>
              <a:ext uri="{FF2B5EF4-FFF2-40B4-BE49-F238E27FC236}">
                <a16:creationId xmlns:a16="http://schemas.microsoft.com/office/drawing/2014/main" id="{313EB53E-A1E1-92F1-88F9-F2E24F397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8979408" y="2082541"/>
            <a:ext cx="3243072" cy="477545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753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Creating Issues–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800"/>
              </a:spcAft>
            </a:pPr>
            <a:r>
              <a:rPr lang="en-GB" b="1" dirty="0"/>
              <a:t>Estimate story points using the guideline below</a:t>
            </a:r>
          </a:p>
          <a:p>
            <a:pPr>
              <a:spcAft>
                <a:spcPts val="800"/>
              </a:spcAft>
            </a:pPr>
            <a:r>
              <a:rPr lang="en-GB" sz="1800" b="1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https://www.lucidchart.com/blog/fibonacci-scale-for-agile-estimation</a:t>
            </a:r>
            <a:endParaRPr lang="en-GB" b="1" dirty="0"/>
          </a:p>
          <a:p>
            <a:pPr>
              <a:spcAft>
                <a:spcPts val="800"/>
              </a:spcAft>
            </a:pPr>
            <a:r>
              <a:rPr lang="en-GB" b="1" dirty="0"/>
              <a:t>Enter a value based on the theory for Story points in the JIRA ticket view</a:t>
            </a:r>
          </a:p>
          <a:p>
            <a:pPr>
              <a:spcAft>
                <a:spcPts val="800"/>
              </a:spcAft>
            </a:pPr>
            <a:r>
              <a:rPr lang="en-GB" b="1" dirty="0"/>
              <a:t>Select Tick to complete field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4E214-AF1F-9670-CFB0-3FC0B79D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" y="1689904"/>
            <a:ext cx="9206826" cy="412148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1019B82-7DBA-641B-9A74-1ACBD035A4B6}"/>
              </a:ext>
            </a:extLst>
          </p:cNvPr>
          <p:cNvSpPr/>
          <p:nvPr/>
        </p:nvSpPr>
        <p:spPr>
          <a:xfrm>
            <a:off x="7069392" y="3795254"/>
            <a:ext cx="727587" cy="54077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2BCD51-9FB3-5074-9AC4-790EDC4C7882}"/>
              </a:ext>
            </a:extLst>
          </p:cNvPr>
          <p:cNvSpPr/>
          <p:nvPr/>
        </p:nvSpPr>
        <p:spPr>
          <a:xfrm>
            <a:off x="8309999" y="4065641"/>
            <a:ext cx="727587" cy="54077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818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257A4-F85D-816F-1D28-C5DCD0FA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Spring Planning</a:t>
            </a:r>
          </a:p>
        </p:txBody>
      </p:sp>
      <p:pic>
        <p:nvPicPr>
          <p:cNvPr id="3" name="Picture 2" descr="A cartoon of a watermelon&#10;&#10;Description automatically generated">
            <a:extLst>
              <a:ext uri="{FF2B5EF4-FFF2-40B4-BE49-F238E27FC236}">
                <a16:creationId xmlns:a16="http://schemas.microsoft.com/office/drawing/2014/main" id="{31A1BB00-3B6F-F4C6-614B-97C51C37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8979408" y="2082541"/>
            <a:ext cx="3243072" cy="477545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31175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Go to Backlog tab</a:t>
            </a:r>
          </a:p>
          <a:p>
            <a:pPr>
              <a:spcAft>
                <a:spcPts val="800"/>
              </a:spcAft>
            </a:pPr>
            <a:r>
              <a:rPr lang="en-GB" b="1" dirty="0"/>
              <a:t>Select Create Sprint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C3578-D213-72D8-67BA-F8ABBD0E19A9}"/>
              </a:ext>
            </a:extLst>
          </p:cNvPr>
          <p:cNvSpPr/>
          <p:nvPr/>
        </p:nvSpPr>
        <p:spPr>
          <a:xfrm>
            <a:off x="6528620" y="4091389"/>
            <a:ext cx="1809135" cy="104206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B083A-7A35-1CF4-E726-36E974AD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" y="1689904"/>
            <a:ext cx="9065342" cy="415674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8505998-1667-69DE-16E5-3B2E8D131E08}"/>
              </a:ext>
            </a:extLst>
          </p:cNvPr>
          <p:cNvSpPr/>
          <p:nvPr/>
        </p:nvSpPr>
        <p:spPr>
          <a:xfrm>
            <a:off x="1" y="2871019"/>
            <a:ext cx="1612490" cy="44354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4AA7C4-9CD2-A18C-5B19-9E89ED7D73B6}"/>
              </a:ext>
            </a:extLst>
          </p:cNvPr>
          <p:cNvSpPr/>
          <p:nvPr/>
        </p:nvSpPr>
        <p:spPr>
          <a:xfrm>
            <a:off x="8259097" y="2871019"/>
            <a:ext cx="717755" cy="44354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9444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Sprint would have then been created in the Backlog</a:t>
            </a:r>
          </a:p>
          <a:p>
            <a:pPr>
              <a:spcAft>
                <a:spcPts val="800"/>
              </a:spcAft>
            </a:pPr>
            <a:r>
              <a:rPr lang="en-GB" b="1" dirty="0"/>
              <a:t>Sprint 1</a:t>
            </a:r>
          </a:p>
          <a:p>
            <a:pPr>
              <a:spcAft>
                <a:spcPts val="800"/>
              </a:spcAft>
            </a:pPr>
            <a:r>
              <a:rPr lang="en-GB" b="1" dirty="0"/>
              <a:t>Ready for items to be added from the backlog list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5BC3578-D213-72D8-67BA-F8ABBD0E19A9}"/>
              </a:ext>
            </a:extLst>
          </p:cNvPr>
          <p:cNvSpPr/>
          <p:nvPr/>
        </p:nvSpPr>
        <p:spPr>
          <a:xfrm>
            <a:off x="6528620" y="4091389"/>
            <a:ext cx="1809135" cy="104206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61226-D589-1CF3-D2E7-312DDFE5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852352"/>
            <a:ext cx="9039107" cy="41748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4F5FD5-593D-F99A-972B-4015D162D885}"/>
              </a:ext>
            </a:extLst>
          </p:cNvPr>
          <p:cNvSpPr/>
          <p:nvPr/>
        </p:nvSpPr>
        <p:spPr>
          <a:xfrm>
            <a:off x="1936955" y="2985452"/>
            <a:ext cx="945862" cy="443548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2506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Drag items from the backlog</a:t>
            </a:r>
          </a:p>
          <a:p>
            <a:r>
              <a:rPr lang="en-GB" b="1" dirty="0"/>
              <a:t>Agree your story points with scrum team</a:t>
            </a:r>
          </a:p>
          <a:p>
            <a:r>
              <a:rPr lang="en-GB" b="1" dirty="0"/>
              <a:t>To Start Sprint, click start sprint.  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B80243-9C2A-8DF9-AD42-D49EFF3A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9" y="1887867"/>
            <a:ext cx="8256815" cy="37835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341956D-EBC4-E998-315A-0A40C09C6574}"/>
              </a:ext>
            </a:extLst>
          </p:cNvPr>
          <p:cNvSpPr/>
          <p:nvPr/>
        </p:nvSpPr>
        <p:spPr>
          <a:xfrm>
            <a:off x="7767484" y="2880851"/>
            <a:ext cx="993058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DA73A5-9A8F-AE8D-34D3-3515316688B6}"/>
              </a:ext>
            </a:extLst>
          </p:cNvPr>
          <p:cNvCxnSpPr/>
          <p:nvPr/>
        </p:nvCxnSpPr>
        <p:spPr>
          <a:xfrm flipV="1">
            <a:off x="5053781" y="4316361"/>
            <a:ext cx="0" cy="1081549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607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Select Start Sprint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BB9BE-647C-2E45-0DCD-A1DD1D3F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845046"/>
            <a:ext cx="9167775" cy="42509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D95DCC-FD58-0B94-3A44-407C60F149F3}"/>
              </a:ext>
            </a:extLst>
          </p:cNvPr>
          <p:cNvSpPr/>
          <p:nvPr/>
        </p:nvSpPr>
        <p:spPr>
          <a:xfrm>
            <a:off x="8042787" y="3038167"/>
            <a:ext cx="993058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111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Add Sprint Goal</a:t>
            </a:r>
          </a:p>
          <a:p>
            <a:pPr>
              <a:spcAft>
                <a:spcPts val="800"/>
              </a:spcAft>
            </a:pPr>
            <a:r>
              <a:rPr lang="en-GB" b="1" dirty="0"/>
              <a:t>Start Sprints for next two weeks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CD5296-9A5E-426F-4DE6-39AF3A83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9" y="1858764"/>
            <a:ext cx="8824763" cy="410551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CA524F-9B99-A112-E1DA-CECC9768DC65}"/>
              </a:ext>
            </a:extLst>
          </p:cNvPr>
          <p:cNvSpPr/>
          <p:nvPr/>
        </p:nvSpPr>
        <p:spPr>
          <a:xfrm>
            <a:off x="5299587" y="5122605"/>
            <a:ext cx="993058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133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spcAft>
                <a:spcPts val="800"/>
              </a:spcAft>
            </a:pPr>
            <a:r>
              <a:rPr lang="en-GB" b="1" dirty="0"/>
              <a:t>Sprint has started</a:t>
            </a:r>
          </a:p>
          <a:p>
            <a:pPr>
              <a:spcAft>
                <a:spcPts val="800"/>
              </a:spcAft>
            </a:pPr>
            <a:r>
              <a:rPr lang="en-GB" b="1" dirty="0"/>
              <a:t>Board has been updated with stories</a:t>
            </a:r>
          </a:p>
          <a:p>
            <a:pPr>
              <a:spcAft>
                <a:spcPts val="800"/>
              </a:spcAft>
            </a:pPr>
            <a:r>
              <a:rPr lang="en-GB" b="1" dirty="0"/>
              <a:t>Team can move Items into “Progress”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77C0B-A74A-ACFB-9F5B-DFABA2E6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" y="1813897"/>
            <a:ext cx="8681242" cy="40362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005B5FF-8BDA-1D2D-AFE7-3F65300EB4C7}"/>
              </a:ext>
            </a:extLst>
          </p:cNvPr>
          <p:cNvSpPr/>
          <p:nvPr/>
        </p:nvSpPr>
        <p:spPr>
          <a:xfrm>
            <a:off x="403122" y="3106993"/>
            <a:ext cx="993058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0DB017-A2DB-36F9-7DE1-E98BB4CF2537}"/>
              </a:ext>
            </a:extLst>
          </p:cNvPr>
          <p:cNvSpPr/>
          <p:nvPr/>
        </p:nvSpPr>
        <p:spPr>
          <a:xfrm>
            <a:off x="1681315" y="2221468"/>
            <a:ext cx="1632155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660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547867"/>
            <a:ext cx="2465408" cy="4802970"/>
          </a:xfrm>
        </p:spPr>
        <p:txBody>
          <a:bodyPr/>
          <a:lstStyle/>
          <a:p>
            <a:r>
              <a:rPr lang="en-GB" b="1" dirty="0"/>
              <a:t>Click on Software development and then Scrum.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15602-1EB9-2983-348C-C11D50B37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2" r="4431"/>
          <a:stretch/>
        </p:blipFill>
        <p:spPr>
          <a:xfrm>
            <a:off x="270076" y="1519568"/>
            <a:ext cx="9186440" cy="483126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3194614" y="3608807"/>
            <a:ext cx="5092859" cy="91689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2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Sprint Planning–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Stories can be dragged across the board and edited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dirty="0"/>
              <a:t>Assigned or assignee changed during the sprint on the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88B2A-3D30-2145-8A97-C112E1B3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1808967"/>
            <a:ext cx="8592310" cy="400189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868588-AB7F-E65F-21F7-E7FD6A0689B0}"/>
              </a:ext>
            </a:extLst>
          </p:cNvPr>
          <p:cNvSpPr/>
          <p:nvPr/>
        </p:nvSpPr>
        <p:spPr>
          <a:xfrm>
            <a:off x="3156154" y="3991274"/>
            <a:ext cx="1632155" cy="47194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087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A602-81BC-2D34-44D1-BE0117B9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Artefacts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6DB82-E770-ECE4-6F01-08479900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Epic View: </a:t>
            </a:r>
            <a:r>
              <a:rPr lang="en-GB" dirty="0">
                <a:hlinkClick r:id="rId2"/>
              </a:rPr>
              <a:t>https://poojavekaria97.atlassian.net/jira/software/projects/FOOD/boards/2/timeline</a:t>
            </a:r>
            <a:endParaRPr lang="en-GB" dirty="0"/>
          </a:p>
          <a:p>
            <a:r>
              <a:rPr lang="en-GB" dirty="0"/>
              <a:t>Backlog view: </a:t>
            </a:r>
            <a:r>
              <a:rPr lang="en-GB" dirty="0">
                <a:hlinkClick r:id="rId3"/>
              </a:rPr>
              <a:t>https://poojavekaria97.atlassian.net/jira/software/projects/FOOD/boards/2/backlog</a:t>
            </a:r>
            <a:endParaRPr lang="en-GB" dirty="0"/>
          </a:p>
          <a:p>
            <a:r>
              <a:rPr lang="en-GB" dirty="0"/>
              <a:t>Board View: </a:t>
            </a:r>
            <a:r>
              <a:rPr lang="en-GB" dirty="0">
                <a:hlinkClick r:id="rId4"/>
              </a:rPr>
              <a:t>https://poojavekaria97.atlassian.net/jira/software/projects/FOOD/boards/2</a:t>
            </a:r>
            <a:endParaRPr lang="en-GB" dirty="0"/>
          </a:p>
          <a:p>
            <a:r>
              <a:rPr lang="en-GB" dirty="0"/>
              <a:t>All Tickets View: </a:t>
            </a:r>
            <a:r>
              <a:rPr lang="en-GB" dirty="0">
                <a:hlinkClick r:id="rId5"/>
              </a:rPr>
              <a:t>https://poojavekaria97.atlassian.net/issues/?jql=order%20by%20created%20DESC</a:t>
            </a:r>
            <a:endParaRPr lang="en-GB" dirty="0"/>
          </a:p>
          <a:p>
            <a:r>
              <a:rPr lang="en-GB" dirty="0"/>
              <a:t>Project Requirement document: </a:t>
            </a:r>
            <a:r>
              <a:rPr lang="en-GB" dirty="0">
                <a:hlinkClick r:id="rId6"/>
              </a:rPr>
              <a:t>https://poojavekaria97.atlassian.net/wiki/spaces/FOOD/pages/2621676/Project+Requirement+Plan+-+FoodFirstInc</a:t>
            </a:r>
            <a:endParaRPr lang="en-GB" dirty="0"/>
          </a:p>
          <a:p>
            <a:r>
              <a:rPr lang="en-GB" dirty="0"/>
              <a:t>User Story Mapping document: </a:t>
            </a:r>
            <a:r>
              <a:rPr lang="en-GB" dirty="0">
                <a:hlinkClick r:id="rId7"/>
              </a:rPr>
              <a:t>https://poojavekaria97.atlassian.net/wiki/spaces/FOOD/pages/2621764/User+Story+Mapping+-+Delivery+Service+Need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25580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Click on Use Template.</a:t>
            </a:r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DF57F3-C2CB-C38B-19CB-F6F65F764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5" y="1550498"/>
            <a:ext cx="9345651" cy="49423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7075694" y="1958383"/>
            <a:ext cx="2217398" cy="91689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896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b="1" dirty="0"/>
              <a:t>Click on Select a team-managed project. </a:t>
            </a:r>
            <a:endParaRPr lang="en-GB" sz="2800" b="1" dirty="0"/>
          </a:p>
          <a:p>
            <a:endParaRPr lang="en-GB" dirty="0"/>
          </a:p>
        </p:txBody>
      </p:sp>
      <p:pic>
        <p:nvPicPr>
          <p:cNvPr id="4" name="Picture 3" descr="A screenshot of a project&#10;&#10;Description automatically generated with medium confidence">
            <a:extLst>
              <a:ext uri="{FF2B5EF4-FFF2-40B4-BE49-F238E27FC236}">
                <a16:creationId xmlns:a16="http://schemas.microsoft.com/office/drawing/2014/main" id="{522F7D71-D380-CA1D-DB7C-71D5F7124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2427"/>
            <a:ext cx="9355076" cy="451792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1936382" y="5705000"/>
            <a:ext cx="3333708" cy="91689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76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Creation of Project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8660" y="1689904"/>
            <a:ext cx="2465408" cy="4802970"/>
          </a:xfrm>
        </p:spPr>
        <p:txBody>
          <a:bodyPr/>
          <a:lstStyle/>
          <a:p>
            <a:r>
              <a:rPr lang="en-GB" b="1" dirty="0"/>
              <a:t>Complete Sections for Name (</a:t>
            </a:r>
            <a:r>
              <a:rPr lang="en-GB" b="1" dirty="0" err="1"/>
              <a:t>FoodFirstInc</a:t>
            </a:r>
            <a:r>
              <a:rPr lang="en-GB" b="1" dirty="0"/>
              <a:t>) and the Key(FOOD) is generated automatically but can be customised. </a:t>
            </a:r>
          </a:p>
          <a:p>
            <a:endParaRPr lang="en-GB"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2C1EB3-8511-4D86-3057-842B4EFD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0" y="1689904"/>
            <a:ext cx="8906942" cy="452649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1529588" y="3174495"/>
            <a:ext cx="3333708" cy="51861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0B9066-DC5E-00AF-6D7C-148D762CCB8F}"/>
              </a:ext>
            </a:extLst>
          </p:cNvPr>
          <p:cNvSpPr/>
          <p:nvPr/>
        </p:nvSpPr>
        <p:spPr>
          <a:xfrm>
            <a:off x="1556653" y="4091924"/>
            <a:ext cx="2172930" cy="61084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378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A31E6-2532-B4A2-FC97-D147ECA5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76" y="365125"/>
            <a:ext cx="11651848" cy="1324779"/>
          </a:xfrm>
        </p:spPr>
        <p:txBody>
          <a:bodyPr/>
          <a:lstStyle/>
          <a:p>
            <a:r>
              <a:rPr lang="en-GB"/>
              <a:t>Project Created! – Food First Inc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4F8CD-4518-B8E6-010C-84E14D24D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516" y="1689904"/>
            <a:ext cx="2465408" cy="4802970"/>
          </a:xfrm>
        </p:spPr>
        <p:txBody>
          <a:bodyPr/>
          <a:lstStyle/>
          <a:p>
            <a:r>
              <a:rPr lang="en-GB" sz="2800" b="1" dirty="0"/>
              <a:t>The Jira project is now created and can be worked on.</a:t>
            </a:r>
          </a:p>
          <a:p>
            <a:endParaRPr lang="en-GB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E979AF0-9F8D-E8C3-9AE6-B85516C6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689904"/>
            <a:ext cx="8942092" cy="48706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2B0890-48EF-1DD4-39D3-7207ED38469B}"/>
              </a:ext>
            </a:extLst>
          </p:cNvPr>
          <p:cNvSpPr/>
          <p:nvPr/>
        </p:nvSpPr>
        <p:spPr>
          <a:xfrm>
            <a:off x="1207363" y="2327499"/>
            <a:ext cx="2949677" cy="108895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78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2EF48-BCD9-AD80-4BE0-8D83FB27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24" y="1732788"/>
            <a:ext cx="7781544" cy="3392424"/>
          </a:xfrm>
        </p:spPr>
        <p:txBody>
          <a:bodyPr/>
          <a:lstStyle/>
          <a:p>
            <a:r>
              <a:rPr lang="en-GB" dirty="0"/>
              <a:t>Project Documentation</a:t>
            </a:r>
          </a:p>
        </p:txBody>
      </p:sp>
      <p:pic>
        <p:nvPicPr>
          <p:cNvPr id="3" name="Picture 2" descr="A cartoon of a watermelon&#10;&#10;Description automatically generated">
            <a:extLst>
              <a:ext uri="{FF2B5EF4-FFF2-40B4-BE49-F238E27FC236}">
                <a16:creationId xmlns:a16="http://schemas.microsoft.com/office/drawing/2014/main" id="{8FF948A2-286B-1674-6907-68981CC75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86"/>
          <a:stretch/>
        </p:blipFill>
        <p:spPr>
          <a:xfrm>
            <a:off x="8979408" y="2082541"/>
            <a:ext cx="3243072" cy="4775459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447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872</Words>
  <Application>Microsoft Office PowerPoint</Application>
  <PresentationFormat>Widescreen</PresentationFormat>
  <Paragraphs>100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Modern Love</vt:lpstr>
      <vt:lpstr>The Hand</vt:lpstr>
      <vt:lpstr>SketchyVTI</vt:lpstr>
      <vt:lpstr>Food First Inc</vt:lpstr>
      <vt:lpstr>Jira Project Workflow</vt:lpstr>
      <vt:lpstr>Creation of Project – Food First Inc</vt:lpstr>
      <vt:lpstr>Creation of Project – Food First Inc</vt:lpstr>
      <vt:lpstr>Creation of Project – Food First Inc</vt:lpstr>
      <vt:lpstr>Creation of Project – Food First Inc</vt:lpstr>
      <vt:lpstr>Creation of Project – Food First Inc</vt:lpstr>
      <vt:lpstr>Project Created! – Food First Inc</vt:lpstr>
      <vt:lpstr>Project Documentation</vt:lpstr>
      <vt:lpstr>Creation of Project – Food First Inc</vt:lpstr>
      <vt:lpstr>Creation of Project – Food First Inc</vt:lpstr>
      <vt:lpstr>Create Confluence Doc – Food First Inc</vt:lpstr>
      <vt:lpstr>Create Project Plan – Food First Inc</vt:lpstr>
      <vt:lpstr>Project Planning – Food First Inc</vt:lpstr>
      <vt:lpstr>Project Planning – Food First Inc</vt:lpstr>
      <vt:lpstr>Project Planning – Food First Inc</vt:lpstr>
      <vt:lpstr>Project Planning – Food First Inc</vt:lpstr>
      <vt:lpstr>Project Planning – Food First Inc</vt:lpstr>
      <vt:lpstr>Confluence - User Story Mapping Exercise</vt:lpstr>
      <vt:lpstr>User Story Mapping– Food First Inc</vt:lpstr>
      <vt:lpstr>Project Planning – Food First Inc</vt:lpstr>
      <vt:lpstr>User Story Mapping– Food First Inc</vt:lpstr>
      <vt:lpstr>User Story Mapping– Food First Inc</vt:lpstr>
      <vt:lpstr>User Story Mapping– Food First Inc</vt:lpstr>
      <vt:lpstr>Jira – Epics Creation </vt:lpstr>
      <vt:lpstr>Creating Epics– Food First Inc</vt:lpstr>
      <vt:lpstr>Creating Issues– Food First Inc</vt:lpstr>
      <vt:lpstr>Creating Issues– Food First Inc</vt:lpstr>
      <vt:lpstr>Creating Issues– Food First Inc</vt:lpstr>
      <vt:lpstr>Creating Issues– Food First Inc</vt:lpstr>
      <vt:lpstr>Estimation</vt:lpstr>
      <vt:lpstr>Creating Issues– Food First Inc</vt:lpstr>
      <vt:lpstr>Spring Planning</vt:lpstr>
      <vt:lpstr>Sprint Planning– Food First Inc</vt:lpstr>
      <vt:lpstr>Sprint Planning– Food First Inc</vt:lpstr>
      <vt:lpstr>Sprint Planning– Food First Inc</vt:lpstr>
      <vt:lpstr>Sprint Planning– Food First Inc</vt:lpstr>
      <vt:lpstr>Sprint Planning– Food First Inc</vt:lpstr>
      <vt:lpstr>Sprint Planning– Food First Inc</vt:lpstr>
      <vt:lpstr>Sprint Planning– Food First Inc</vt:lpstr>
      <vt:lpstr>Artefacts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First Inc</dc:title>
  <dc:creator>pooja vekaria</dc:creator>
  <cp:lastModifiedBy>pooja vekaria</cp:lastModifiedBy>
  <cp:revision>1</cp:revision>
  <dcterms:created xsi:type="dcterms:W3CDTF">2023-07-19T10:47:08Z</dcterms:created>
  <dcterms:modified xsi:type="dcterms:W3CDTF">2023-07-21T17:24:15Z</dcterms:modified>
</cp:coreProperties>
</file>